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51.xml.rels" ContentType="application/vnd.openxmlformats-package.relationships+xml"/>
  <Override PartName="/ppt/slides/_rels/slide50.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37.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46.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7.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1.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3.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53.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11.xml.rels" ContentType="application/vnd.openxmlformats-package.relationships+xml"/>
  <Override PartName="/ppt/slideLayouts/_rels/slideLayout43.xml.rels" ContentType="application/vnd.openxmlformats-package.relationships+xml"/>
  <Override PartName="/ppt/slideLayouts/_rels/slideLayout10.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54.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49.xml.rels" ContentType="application/vnd.openxmlformats-package.relationships+xml"/>
  <Override PartName="/ppt/slideLayouts/_rels/slideLayout56.xml.rels" ContentType="application/vnd.openxmlformats-package.relationships+xml"/>
  <Override PartName="/ppt/slideLayouts/_rels/slideLayout24.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23.xml.rels" ContentType="application/vnd.openxmlformats-package.relationships+xml"/>
  <Override PartName="/ppt/slideLayouts/_rels/slideLayout47.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9.xml.rels" ContentType="application/vnd.openxmlformats-package.relationships+xml"/>
  <Override PartName="/ppt/slideLayouts/_rels/slideLayout1.xml.rels" ContentType="application/vnd.openxmlformats-package.relationships+xml"/>
  <Override PartName="/ppt/slideLayouts/_rels/slideLayout39.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2.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57.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7.xml.rels" ContentType="application/vnd.openxmlformats-package.relationships+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media/image56.jpeg" ContentType="image/jpeg"/>
  <Override PartName="/ppt/media/image48.png" ContentType="image/png"/>
  <Override PartName="/ppt/media/image54.jpeg" ContentType="image/jpeg"/>
  <Override PartName="/ppt/media/image45.png" ContentType="image/png"/>
  <Override PartName="/ppt/media/image41.png" ContentType="image/png"/>
  <Override PartName="/ppt/media/image40.png" ContentType="image/png"/>
  <Override PartName="/ppt/media/image39.png" ContentType="image/png"/>
  <Override PartName="/ppt/media/image37.png" ContentType="image/png"/>
  <Override PartName="/ppt/media/image36.png" ContentType="image/png"/>
  <Override PartName="/ppt/media/image34.png" ContentType="image/png"/>
  <Override PartName="/ppt/media/image32.png" ContentType="image/png"/>
  <Override PartName="/ppt/media/image31.png" ContentType="image/png"/>
  <Override PartName="/ppt/media/image30.png" ContentType="image/png"/>
  <Override PartName="/ppt/media/image2.png" ContentType="image/png"/>
  <Override PartName="/ppt/media/image52.png" ContentType="image/png"/>
  <Override PartName="/ppt/media/image27.png" ContentType="image/png"/>
  <Override PartName="/ppt/media/image24.png" ContentType="image/png"/>
  <Override PartName="/ppt/media/image23.png" ContentType="image/png"/>
  <Override PartName="/ppt/media/image22.png" ContentType="image/png"/>
  <Override PartName="/ppt/media/image21.png" ContentType="image/png"/>
  <Override PartName="/ppt/media/image44.png" ContentType="image/png"/>
  <Override PartName="/ppt/media/image19.png" ContentType="image/png"/>
  <Override PartName="/ppt/media/image43.png" ContentType="image/png"/>
  <Override PartName="/ppt/media/image16.jpeg" ContentType="image/jpeg"/>
  <Override PartName="/ppt/media/image33.png" ContentType="image/png"/>
  <Override PartName="/ppt/media/image1.jpeg" ContentType="image/jpeg"/>
  <Override PartName="/ppt/media/image35.png" ContentType="image/png"/>
  <Override PartName="/ppt/media/image26.png" ContentType="image/png"/>
  <Override PartName="/ppt/media/image15.wmf" ContentType="image/x-wmf"/>
  <Override PartName="/ppt/media/image13.png" ContentType="image/png"/>
  <Override PartName="/ppt/media/image12.png" ContentType="image/png"/>
  <Override PartName="/ppt/media/image11.png" ContentType="image/png"/>
  <Override PartName="/ppt/media/image3.png" ContentType="image/png"/>
  <Override PartName="/ppt/media/image53.png" ContentType="image/png"/>
  <Override PartName="/ppt/media/image28.png" ContentType="image/png"/>
  <Override PartName="/ppt/media/image49.png" ContentType="image/png"/>
  <Override PartName="/ppt/media/image55.jpeg" ContentType="image/jpeg"/>
  <Override PartName="/ppt/media/image5.png" ContentType="image/png"/>
  <Override PartName="/ppt/media/image20.png" ContentType="image/png"/>
  <Override PartName="/ppt/media/image10.jpeg" ContentType="image/jpeg"/>
  <Override PartName="/ppt/media/image9.png" ContentType="image/png"/>
  <Override PartName="/ppt/media/image18.png" ContentType="image/png"/>
  <Override PartName="/ppt/media/image7.jpeg" ContentType="image/jpeg"/>
  <Override PartName="/ppt/media/image29.png" ContentType="image/png"/>
  <Override PartName="/ppt/media/image6.png" ContentType="image/png"/>
  <Override PartName="/ppt/media/image14.png" ContentType="image/png"/>
  <Override PartName="/ppt/media/image50.png" ContentType="image/png"/>
  <Override PartName="/ppt/media/image25.png" ContentType="image/png"/>
  <Override PartName="/ppt/media/image46.png" ContentType="image/png"/>
  <Override PartName="/ppt/media/image4.jpeg" ContentType="image/jpeg"/>
  <Override PartName="/ppt/media/image38.png" ContentType="image/png"/>
  <Override PartName="/ppt/media/image42.png" ContentType="image/png"/>
  <Override PartName="/ppt/media/image17.png" ContentType="image/png"/>
  <Override PartName="/ppt/media/image51.png" ContentType="image/png"/>
  <Override PartName="/ppt/media/image47.png" ContentType="image/png"/>
  <Override PartName="/ppt/media/image8.png" ContentType="image/png"/>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3" name="PlaceHolder 1"/>
          <p:cNvSpPr>
            <a:spLocks noGrp="1"/>
          </p:cNvSpPr>
          <p:nvPr>
            <p:ph type="body"/>
          </p:nvPr>
        </p:nvSpPr>
        <p:spPr>
          <a:xfrm>
            <a:off x="756000" y="5078520"/>
            <a:ext cx="6047640" cy="4811040"/>
          </a:xfrm>
          <a:prstGeom prst="rect">
            <a:avLst/>
          </a:prstGeom>
        </p:spPr>
        <p:txBody>
          <a:bodyPr bIns="0" lIns="0" rIns="0" tIns="0" wrap="none"/>
          <a:p>
            <a:r>
              <a:rPr lang="en-IN"/>
              <a:t>Click to edit the notes format</a:t>
            </a:r>
            <a:endParaRPr/>
          </a:p>
        </p:txBody>
      </p:sp>
      <p:sp>
        <p:nvSpPr>
          <p:cNvPr id="204" name="PlaceHolder 2"/>
          <p:cNvSpPr>
            <a:spLocks noGrp="1"/>
          </p:cNvSpPr>
          <p:nvPr>
            <p:ph type="hdr"/>
          </p:nvPr>
        </p:nvSpPr>
        <p:spPr>
          <a:xfrm>
            <a:off x="0" y="0"/>
            <a:ext cx="3280320" cy="534240"/>
          </a:xfrm>
          <a:prstGeom prst="rect">
            <a:avLst/>
          </a:prstGeom>
        </p:spPr>
        <p:txBody>
          <a:bodyPr bIns="0" lIns="0" rIns="0" tIns="0" wrap="none"/>
          <a:p>
            <a:r>
              <a:rPr lang="en-IN"/>
              <a:t>&lt;header&gt;</a:t>
            </a:r>
            <a:endParaRPr/>
          </a:p>
        </p:txBody>
      </p:sp>
      <p:sp>
        <p:nvSpPr>
          <p:cNvPr id="205" name="PlaceHolder 3"/>
          <p:cNvSpPr>
            <a:spLocks noGrp="1"/>
          </p:cNvSpPr>
          <p:nvPr>
            <p:ph type="dt"/>
          </p:nvPr>
        </p:nvSpPr>
        <p:spPr>
          <a:xfrm>
            <a:off x="4279320" y="0"/>
            <a:ext cx="3280320" cy="534240"/>
          </a:xfrm>
          <a:prstGeom prst="rect">
            <a:avLst/>
          </a:prstGeom>
        </p:spPr>
        <p:txBody>
          <a:bodyPr bIns="0" lIns="0" rIns="0" tIns="0" wrap="none"/>
          <a:p>
            <a:pPr algn="r"/>
            <a:r>
              <a:rPr lang="en-IN"/>
              <a:t>&lt;date/time&gt;</a:t>
            </a:r>
            <a:endParaRPr/>
          </a:p>
        </p:txBody>
      </p:sp>
      <p:sp>
        <p:nvSpPr>
          <p:cNvPr id="206" name="PlaceHolder 4"/>
          <p:cNvSpPr>
            <a:spLocks noGrp="1"/>
          </p:cNvSpPr>
          <p:nvPr>
            <p:ph type="ftr"/>
          </p:nvPr>
        </p:nvSpPr>
        <p:spPr>
          <a:xfrm>
            <a:off x="0" y="10157400"/>
            <a:ext cx="3280320" cy="534240"/>
          </a:xfrm>
          <a:prstGeom prst="rect">
            <a:avLst/>
          </a:prstGeom>
        </p:spPr>
        <p:txBody>
          <a:bodyPr anchor="b" bIns="0" lIns="0" rIns="0" tIns="0" wrap="none"/>
          <a:p>
            <a:r>
              <a:rPr lang="en-IN"/>
              <a:t>&lt;footer&gt;</a:t>
            </a:r>
            <a:endParaRPr/>
          </a:p>
        </p:txBody>
      </p:sp>
      <p:sp>
        <p:nvSpPr>
          <p:cNvPr id="207" name="PlaceHolder 5"/>
          <p:cNvSpPr>
            <a:spLocks noGrp="1"/>
          </p:cNvSpPr>
          <p:nvPr>
            <p:ph type="sldNum"/>
          </p:nvPr>
        </p:nvSpPr>
        <p:spPr>
          <a:xfrm>
            <a:off x="4279320" y="10157400"/>
            <a:ext cx="3280320" cy="534240"/>
          </a:xfrm>
          <a:prstGeom prst="rect">
            <a:avLst/>
          </a:prstGeom>
        </p:spPr>
        <p:txBody>
          <a:bodyPr anchor="b" bIns="0" lIns="0" rIns="0" tIns="0" wrap="none"/>
          <a:p>
            <a:pPr algn="r"/>
            <a:fld id="{EA4CA3F4-4391-4F50-900E-3A54FCFFFBB7}" type="slidenum">
              <a:rPr lang="en-IN"/>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PlaceHolder 1"/>
          <p:cNvSpPr>
            <a:spLocks noGrp="1"/>
          </p:cNvSpPr>
          <p:nvPr>
            <p:ph type="body"/>
          </p:nvPr>
        </p:nvSpPr>
        <p:spPr>
          <a:xfrm>
            <a:off x="685800" y="4400640"/>
            <a:ext cx="5486040" cy="3600000"/>
          </a:xfrm>
          <a:prstGeom prst="rect">
            <a:avLst/>
          </a:prstGeom>
        </p:spPr>
        <p:txBody>
          <a:bodyPr/>
          <a:p>
            <a:endParaRPr/>
          </a:p>
        </p:txBody>
      </p:sp>
      <p:sp>
        <p:nvSpPr>
          <p:cNvPr id="301" name="TextShape 2"/>
          <p:cNvSpPr txBox="1"/>
          <p:nvPr/>
        </p:nvSpPr>
        <p:spPr>
          <a:xfrm>
            <a:off x="3884760" y="8685360"/>
            <a:ext cx="2971440" cy="458280"/>
          </a:xfrm>
          <a:prstGeom prst="rect">
            <a:avLst/>
          </a:prstGeom>
        </p:spPr>
        <p:txBody>
          <a:bodyPr anchor="b"/>
          <a:p>
            <a:pPr algn="r">
              <a:lnSpc>
                <a:spcPct val="100000"/>
              </a:lnSpc>
            </a:pPr>
            <a:fld id="{DA085CA7-899B-40C7-94D8-BDE1DA494448}" type="slidenum">
              <a:rPr lang="en-IN" sz="1200">
                <a:solidFill>
                  <a:srgbClr val="ffffff"/>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29" name="PlaceHolder 2"/>
          <p:cNvSpPr>
            <a:spLocks noGrp="1"/>
          </p:cNvSpPr>
          <p:nvPr>
            <p:ph type="body"/>
          </p:nvPr>
        </p:nvSpPr>
        <p:spPr>
          <a:xfrm>
            <a:off x="609480" y="1600200"/>
            <a:ext cx="10972440" cy="2158200"/>
          </a:xfrm>
          <a:prstGeom prst="rect">
            <a:avLst/>
          </a:prstGeom>
        </p:spPr>
        <p:txBody>
          <a:bodyPr bIns="0" lIns="0" rIns="0" tIns="0" wrap="none"/>
          <a:p>
            <a:endParaRPr/>
          </a:p>
        </p:txBody>
      </p:sp>
      <p:sp>
        <p:nvSpPr>
          <p:cNvPr id="30" name="PlaceHolder 3"/>
          <p:cNvSpPr>
            <a:spLocks noGrp="1"/>
          </p:cNvSpPr>
          <p:nvPr>
            <p:ph type="body"/>
          </p:nvPr>
        </p:nvSpPr>
        <p:spPr>
          <a:xfrm>
            <a:off x="609480" y="3963600"/>
            <a:ext cx="10972440" cy="215820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32"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33"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34" name="PlaceHolder 4"/>
          <p:cNvSpPr>
            <a:spLocks noGrp="1"/>
          </p:cNvSpPr>
          <p:nvPr>
            <p:ph type="body"/>
          </p:nvPr>
        </p:nvSpPr>
        <p:spPr>
          <a:xfrm>
            <a:off x="6231600" y="3963600"/>
            <a:ext cx="5354280" cy="2158200"/>
          </a:xfrm>
          <a:prstGeom prst="rect">
            <a:avLst/>
          </a:prstGeom>
        </p:spPr>
        <p:txBody>
          <a:bodyPr bIns="0" lIns="0" rIns="0" tIns="0" wrap="none"/>
          <a:p>
            <a:endParaRPr/>
          </a:p>
        </p:txBody>
      </p:sp>
      <p:sp>
        <p:nvSpPr>
          <p:cNvPr id="35" name="PlaceHolder 5"/>
          <p:cNvSpPr>
            <a:spLocks noGrp="1"/>
          </p:cNvSpPr>
          <p:nvPr>
            <p:ph type="body"/>
          </p:nvPr>
        </p:nvSpPr>
        <p:spPr>
          <a:xfrm>
            <a:off x="609480" y="3963600"/>
            <a:ext cx="5354280" cy="215820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37"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38" name="PlaceHolder 3"/>
          <p:cNvSpPr>
            <a:spLocks noGrp="1"/>
          </p:cNvSpPr>
          <p:nvPr>
            <p:ph type="body"/>
          </p:nvPr>
        </p:nvSpPr>
        <p:spPr>
          <a:xfrm>
            <a:off x="6231600" y="1600200"/>
            <a:ext cx="5354280" cy="2158200"/>
          </a:xfrm>
          <a:prstGeom prst="rect">
            <a:avLst/>
          </a:prstGeom>
        </p:spPr>
        <p:txBody>
          <a:bodyPr bIns="0" lIns="0" rIns="0" tIns="0" wrap="none"/>
          <a:p>
            <a:endParaRPr/>
          </a:p>
        </p:txBody>
      </p:sp>
      <p:pic>
        <p:nvPicPr>
          <p:cNvPr descr="" id="39" name=""/>
          <p:cNvPicPr/>
          <p:nvPr/>
        </p:nvPicPr>
        <p:blipFill>
          <a:blip r:embed="rId2"/>
          <a:stretch>
            <a:fillRect/>
          </a:stretch>
        </p:blipFill>
        <p:spPr>
          <a:xfrm>
            <a:off x="7556040" y="3963240"/>
            <a:ext cx="2704680" cy="2158200"/>
          </a:xfrm>
          <a:prstGeom prst="rect">
            <a:avLst/>
          </a:prstGeom>
          <a:ln>
            <a:noFill/>
          </a:ln>
        </p:spPr>
      </p:pic>
      <p:pic>
        <p:nvPicPr>
          <p:cNvPr descr="" id="40" name=""/>
          <p:cNvPicPr/>
          <p:nvPr/>
        </p:nvPicPr>
        <p:blipFill>
          <a:blip r:embed="rId3"/>
          <a:stretch>
            <a:fillRect/>
          </a:stretch>
        </p:blipFill>
        <p:spPr>
          <a:xfrm>
            <a:off x="1933920" y="3963240"/>
            <a:ext cx="2704680" cy="21582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49" name="PlaceHolder 2"/>
          <p:cNvSpPr>
            <a:spLocks noGrp="1"/>
          </p:cNvSpPr>
          <p:nvPr>
            <p:ph type="subTitle"/>
          </p:nvPr>
        </p:nvSpPr>
        <p:spPr>
          <a:xfrm>
            <a:off x="609480" y="1600200"/>
            <a:ext cx="10972440" cy="452592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51" name="PlaceHolder 2"/>
          <p:cNvSpPr>
            <a:spLocks noGrp="1"/>
          </p:cNvSpPr>
          <p:nvPr>
            <p:ph type="body"/>
          </p:nvPr>
        </p:nvSpPr>
        <p:spPr>
          <a:xfrm>
            <a:off x="609480" y="1600200"/>
            <a:ext cx="10972440" cy="452556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53"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54" name="PlaceHolder 3"/>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0"/>
            <a:ext cx="10972440" cy="612576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58"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59" name="PlaceHolder 3"/>
          <p:cNvSpPr>
            <a:spLocks noGrp="1"/>
          </p:cNvSpPr>
          <p:nvPr>
            <p:ph type="body"/>
          </p:nvPr>
        </p:nvSpPr>
        <p:spPr>
          <a:xfrm>
            <a:off x="609480" y="3963600"/>
            <a:ext cx="5354280" cy="2158200"/>
          </a:xfrm>
          <a:prstGeom prst="rect">
            <a:avLst/>
          </a:prstGeom>
        </p:spPr>
        <p:txBody>
          <a:bodyPr bIns="0" lIns="0" rIns="0" tIns="0" wrap="none"/>
          <a:p>
            <a:endParaRPr/>
          </a:p>
        </p:txBody>
      </p:sp>
      <p:sp>
        <p:nvSpPr>
          <p:cNvPr id="60" name="PlaceHolder 4"/>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8" name="PlaceHolder 2"/>
          <p:cNvSpPr>
            <a:spLocks noGrp="1"/>
          </p:cNvSpPr>
          <p:nvPr>
            <p:ph type="subTitle"/>
          </p:nvPr>
        </p:nvSpPr>
        <p:spPr>
          <a:xfrm>
            <a:off x="609480" y="1600200"/>
            <a:ext cx="10972440" cy="452592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62"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63"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64" name="PlaceHolder 4"/>
          <p:cNvSpPr>
            <a:spLocks noGrp="1"/>
          </p:cNvSpPr>
          <p:nvPr>
            <p:ph type="body"/>
          </p:nvPr>
        </p:nvSpPr>
        <p:spPr>
          <a:xfrm>
            <a:off x="6231600" y="3963600"/>
            <a:ext cx="5354280" cy="215820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66"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67"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68" name="PlaceHolder 4"/>
          <p:cNvSpPr>
            <a:spLocks noGrp="1"/>
          </p:cNvSpPr>
          <p:nvPr>
            <p:ph type="body"/>
          </p:nvPr>
        </p:nvSpPr>
        <p:spPr>
          <a:xfrm>
            <a:off x="609480" y="3963600"/>
            <a:ext cx="10972080" cy="215820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70" name="PlaceHolder 2"/>
          <p:cNvSpPr>
            <a:spLocks noGrp="1"/>
          </p:cNvSpPr>
          <p:nvPr>
            <p:ph type="body"/>
          </p:nvPr>
        </p:nvSpPr>
        <p:spPr>
          <a:xfrm>
            <a:off x="609480" y="1600200"/>
            <a:ext cx="10972440" cy="2158200"/>
          </a:xfrm>
          <a:prstGeom prst="rect">
            <a:avLst/>
          </a:prstGeom>
        </p:spPr>
        <p:txBody>
          <a:bodyPr bIns="0" lIns="0" rIns="0" tIns="0" wrap="none"/>
          <a:p>
            <a:endParaRPr/>
          </a:p>
        </p:txBody>
      </p:sp>
      <p:sp>
        <p:nvSpPr>
          <p:cNvPr id="71" name="PlaceHolder 3"/>
          <p:cNvSpPr>
            <a:spLocks noGrp="1"/>
          </p:cNvSpPr>
          <p:nvPr>
            <p:ph type="body"/>
          </p:nvPr>
        </p:nvSpPr>
        <p:spPr>
          <a:xfrm>
            <a:off x="609480" y="3963600"/>
            <a:ext cx="10972440" cy="215820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73"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74"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75" name="PlaceHolder 4"/>
          <p:cNvSpPr>
            <a:spLocks noGrp="1"/>
          </p:cNvSpPr>
          <p:nvPr>
            <p:ph type="body"/>
          </p:nvPr>
        </p:nvSpPr>
        <p:spPr>
          <a:xfrm>
            <a:off x="6231600" y="3963600"/>
            <a:ext cx="5354280" cy="2158200"/>
          </a:xfrm>
          <a:prstGeom prst="rect">
            <a:avLst/>
          </a:prstGeom>
        </p:spPr>
        <p:txBody>
          <a:bodyPr bIns="0" lIns="0" rIns="0" tIns="0" wrap="none"/>
          <a:p>
            <a:endParaRPr/>
          </a:p>
        </p:txBody>
      </p:sp>
      <p:sp>
        <p:nvSpPr>
          <p:cNvPr id="76" name="PlaceHolder 5"/>
          <p:cNvSpPr>
            <a:spLocks noGrp="1"/>
          </p:cNvSpPr>
          <p:nvPr>
            <p:ph type="body"/>
          </p:nvPr>
        </p:nvSpPr>
        <p:spPr>
          <a:xfrm>
            <a:off x="609480" y="3963600"/>
            <a:ext cx="5354280" cy="215820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78"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79" name="PlaceHolder 3"/>
          <p:cNvSpPr>
            <a:spLocks noGrp="1"/>
          </p:cNvSpPr>
          <p:nvPr>
            <p:ph type="body"/>
          </p:nvPr>
        </p:nvSpPr>
        <p:spPr>
          <a:xfrm>
            <a:off x="6231600" y="1600200"/>
            <a:ext cx="5354280" cy="2158200"/>
          </a:xfrm>
          <a:prstGeom prst="rect">
            <a:avLst/>
          </a:prstGeom>
        </p:spPr>
        <p:txBody>
          <a:bodyPr bIns="0" lIns="0" rIns="0" tIns="0" wrap="none"/>
          <a:p>
            <a:endParaRPr/>
          </a:p>
        </p:txBody>
      </p:sp>
      <p:pic>
        <p:nvPicPr>
          <p:cNvPr descr="" id="80" name=""/>
          <p:cNvPicPr/>
          <p:nvPr/>
        </p:nvPicPr>
        <p:blipFill>
          <a:blip r:embed="rId2"/>
          <a:stretch>
            <a:fillRect/>
          </a:stretch>
        </p:blipFill>
        <p:spPr>
          <a:xfrm>
            <a:off x="7556040" y="3963240"/>
            <a:ext cx="2704680" cy="2158200"/>
          </a:xfrm>
          <a:prstGeom prst="rect">
            <a:avLst/>
          </a:prstGeom>
          <a:ln>
            <a:noFill/>
          </a:ln>
        </p:spPr>
      </p:pic>
      <p:pic>
        <p:nvPicPr>
          <p:cNvPr descr="" id="81" name=""/>
          <p:cNvPicPr/>
          <p:nvPr/>
        </p:nvPicPr>
        <p:blipFill>
          <a:blip r:embed="rId3"/>
          <a:stretch>
            <a:fillRect/>
          </a:stretch>
        </p:blipFill>
        <p:spPr>
          <a:xfrm>
            <a:off x="1933920" y="3963240"/>
            <a:ext cx="2704680" cy="215820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90" name="PlaceHolder 2"/>
          <p:cNvSpPr>
            <a:spLocks noGrp="1"/>
          </p:cNvSpPr>
          <p:nvPr>
            <p:ph type="subTitle"/>
          </p:nvPr>
        </p:nvSpPr>
        <p:spPr>
          <a:xfrm>
            <a:off x="609480" y="1600200"/>
            <a:ext cx="10972440" cy="452592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92" name="PlaceHolder 2"/>
          <p:cNvSpPr>
            <a:spLocks noGrp="1"/>
          </p:cNvSpPr>
          <p:nvPr>
            <p:ph type="body"/>
          </p:nvPr>
        </p:nvSpPr>
        <p:spPr>
          <a:xfrm>
            <a:off x="609480" y="1600200"/>
            <a:ext cx="10972440" cy="452556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94"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95" name="PlaceHolder 3"/>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0" name="PlaceHolder 2"/>
          <p:cNvSpPr>
            <a:spLocks noGrp="1"/>
          </p:cNvSpPr>
          <p:nvPr>
            <p:ph type="body"/>
          </p:nvPr>
        </p:nvSpPr>
        <p:spPr>
          <a:xfrm>
            <a:off x="609480" y="1600200"/>
            <a:ext cx="10972440" cy="452556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609480" y="0"/>
            <a:ext cx="10972440" cy="612576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99"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00" name="PlaceHolder 3"/>
          <p:cNvSpPr>
            <a:spLocks noGrp="1"/>
          </p:cNvSpPr>
          <p:nvPr>
            <p:ph type="body"/>
          </p:nvPr>
        </p:nvSpPr>
        <p:spPr>
          <a:xfrm>
            <a:off x="609480" y="3963600"/>
            <a:ext cx="5354280" cy="2158200"/>
          </a:xfrm>
          <a:prstGeom prst="rect">
            <a:avLst/>
          </a:prstGeom>
        </p:spPr>
        <p:txBody>
          <a:bodyPr bIns="0" lIns="0" rIns="0" tIns="0" wrap="none"/>
          <a:p>
            <a:endParaRPr/>
          </a:p>
        </p:txBody>
      </p:sp>
      <p:sp>
        <p:nvSpPr>
          <p:cNvPr id="101" name="PlaceHolder 4"/>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03"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104"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105" name="PlaceHolder 4"/>
          <p:cNvSpPr>
            <a:spLocks noGrp="1"/>
          </p:cNvSpPr>
          <p:nvPr>
            <p:ph type="body"/>
          </p:nvPr>
        </p:nvSpPr>
        <p:spPr>
          <a:xfrm>
            <a:off x="6231600" y="3963600"/>
            <a:ext cx="5354280" cy="215820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07"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08"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109" name="PlaceHolder 4"/>
          <p:cNvSpPr>
            <a:spLocks noGrp="1"/>
          </p:cNvSpPr>
          <p:nvPr>
            <p:ph type="body"/>
          </p:nvPr>
        </p:nvSpPr>
        <p:spPr>
          <a:xfrm>
            <a:off x="609480" y="3963600"/>
            <a:ext cx="10972080" cy="215820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11" name="PlaceHolder 2"/>
          <p:cNvSpPr>
            <a:spLocks noGrp="1"/>
          </p:cNvSpPr>
          <p:nvPr>
            <p:ph type="body"/>
          </p:nvPr>
        </p:nvSpPr>
        <p:spPr>
          <a:xfrm>
            <a:off x="609480" y="1600200"/>
            <a:ext cx="10972440" cy="2158200"/>
          </a:xfrm>
          <a:prstGeom prst="rect">
            <a:avLst/>
          </a:prstGeom>
        </p:spPr>
        <p:txBody>
          <a:bodyPr bIns="0" lIns="0" rIns="0" tIns="0" wrap="none"/>
          <a:p>
            <a:endParaRPr/>
          </a:p>
        </p:txBody>
      </p:sp>
      <p:sp>
        <p:nvSpPr>
          <p:cNvPr id="112" name="PlaceHolder 3"/>
          <p:cNvSpPr>
            <a:spLocks noGrp="1"/>
          </p:cNvSpPr>
          <p:nvPr>
            <p:ph type="body"/>
          </p:nvPr>
        </p:nvSpPr>
        <p:spPr>
          <a:xfrm>
            <a:off x="609480" y="3963600"/>
            <a:ext cx="10972440" cy="215820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14"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15"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116" name="PlaceHolder 4"/>
          <p:cNvSpPr>
            <a:spLocks noGrp="1"/>
          </p:cNvSpPr>
          <p:nvPr>
            <p:ph type="body"/>
          </p:nvPr>
        </p:nvSpPr>
        <p:spPr>
          <a:xfrm>
            <a:off x="6231600" y="3963600"/>
            <a:ext cx="5354280" cy="2158200"/>
          </a:xfrm>
          <a:prstGeom prst="rect">
            <a:avLst/>
          </a:prstGeom>
        </p:spPr>
        <p:txBody>
          <a:bodyPr bIns="0" lIns="0" rIns="0" tIns="0" wrap="none"/>
          <a:p>
            <a:endParaRPr/>
          </a:p>
        </p:txBody>
      </p:sp>
      <p:sp>
        <p:nvSpPr>
          <p:cNvPr id="117" name="PlaceHolder 5"/>
          <p:cNvSpPr>
            <a:spLocks noGrp="1"/>
          </p:cNvSpPr>
          <p:nvPr>
            <p:ph type="body"/>
          </p:nvPr>
        </p:nvSpPr>
        <p:spPr>
          <a:xfrm>
            <a:off x="609480" y="3963600"/>
            <a:ext cx="5354280" cy="215820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19"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20" name="PlaceHolder 3"/>
          <p:cNvSpPr>
            <a:spLocks noGrp="1"/>
          </p:cNvSpPr>
          <p:nvPr>
            <p:ph type="body"/>
          </p:nvPr>
        </p:nvSpPr>
        <p:spPr>
          <a:xfrm>
            <a:off x="6231600" y="1600200"/>
            <a:ext cx="5354280" cy="2158200"/>
          </a:xfrm>
          <a:prstGeom prst="rect">
            <a:avLst/>
          </a:prstGeom>
        </p:spPr>
        <p:txBody>
          <a:bodyPr bIns="0" lIns="0" rIns="0" tIns="0" wrap="none"/>
          <a:p>
            <a:endParaRPr/>
          </a:p>
        </p:txBody>
      </p:sp>
      <p:pic>
        <p:nvPicPr>
          <p:cNvPr descr="" id="121" name=""/>
          <p:cNvPicPr/>
          <p:nvPr/>
        </p:nvPicPr>
        <p:blipFill>
          <a:blip r:embed="rId2"/>
          <a:stretch>
            <a:fillRect/>
          </a:stretch>
        </p:blipFill>
        <p:spPr>
          <a:xfrm>
            <a:off x="7556040" y="3963240"/>
            <a:ext cx="2704680" cy="2158200"/>
          </a:xfrm>
          <a:prstGeom prst="rect">
            <a:avLst/>
          </a:prstGeom>
          <a:ln>
            <a:noFill/>
          </a:ln>
        </p:spPr>
      </p:pic>
      <p:pic>
        <p:nvPicPr>
          <p:cNvPr descr="" id="122" name=""/>
          <p:cNvPicPr/>
          <p:nvPr/>
        </p:nvPicPr>
        <p:blipFill>
          <a:blip r:embed="rId3"/>
          <a:stretch>
            <a:fillRect/>
          </a:stretch>
        </p:blipFill>
        <p:spPr>
          <a:xfrm>
            <a:off x="1933920" y="3963240"/>
            <a:ext cx="2704680" cy="215820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31" name="PlaceHolder 2"/>
          <p:cNvSpPr>
            <a:spLocks noGrp="1"/>
          </p:cNvSpPr>
          <p:nvPr>
            <p:ph type="subTitle"/>
          </p:nvPr>
        </p:nvSpPr>
        <p:spPr>
          <a:xfrm>
            <a:off x="609480" y="1600200"/>
            <a:ext cx="10972440" cy="452592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33" name="PlaceHolder 2"/>
          <p:cNvSpPr>
            <a:spLocks noGrp="1"/>
          </p:cNvSpPr>
          <p:nvPr>
            <p:ph type="body"/>
          </p:nvPr>
        </p:nvSpPr>
        <p:spPr>
          <a:xfrm>
            <a:off x="609480" y="1600200"/>
            <a:ext cx="10972440" cy="452556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2"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13" name="PlaceHolder 3"/>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35"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136" name="PlaceHolder 3"/>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38" name="PlaceHolder 1"/>
          <p:cNvSpPr>
            <a:spLocks noGrp="1"/>
          </p:cNvSpPr>
          <p:nvPr>
            <p:ph type="subTitle"/>
          </p:nvPr>
        </p:nvSpPr>
        <p:spPr>
          <a:xfrm>
            <a:off x="609480" y="0"/>
            <a:ext cx="10972440" cy="612576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40"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41" name="PlaceHolder 3"/>
          <p:cNvSpPr>
            <a:spLocks noGrp="1"/>
          </p:cNvSpPr>
          <p:nvPr>
            <p:ph type="body"/>
          </p:nvPr>
        </p:nvSpPr>
        <p:spPr>
          <a:xfrm>
            <a:off x="609480" y="3963600"/>
            <a:ext cx="5354280" cy="2158200"/>
          </a:xfrm>
          <a:prstGeom prst="rect">
            <a:avLst/>
          </a:prstGeom>
        </p:spPr>
        <p:txBody>
          <a:bodyPr bIns="0" lIns="0" rIns="0" tIns="0" wrap="none"/>
          <a:p>
            <a:endParaRPr/>
          </a:p>
        </p:txBody>
      </p:sp>
      <p:sp>
        <p:nvSpPr>
          <p:cNvPr id="142" name="PlaceHolder 4"/>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44"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145"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146" name="PlaceHolder 4"/>
          <p:cNvSpPr>
            <a:spLocks noGrp="1"/>
          </p:cNvSpPr>
          <p:nvPr>
            <p:ph type="body"/>
          </p:nvPr>
        </p:nvSpPr>
        <p:spPr>
          <a:xfrm>
            <a:off x="6231600" y="3963600"/>
            <a:ext cx="5354280" cy="215820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48"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49"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150" name="PlaceHolder 4"/>
          <p:cNvSpPr>
            <a:spLocks noGrp="1"/>
          </p:cNvSpPr>
          <p:nvPr>
            <p:ph type="body"/>
          </p:nvPr>
        </p:nvSpPr>
        <p:spPr>
          <a:xfrm>
            <a:off x="609480" y="3963600"/>
            <a:ext cx="10972080" cy="215820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52" name="PlaceHolder 2"/>
          <p:cNvSpPr>
            <a:spLocks noGrp="1"/>
          </p:cNvSpPr>
          <p:nvPr>
            <p:ph type="body"/>
          </p:nvPr>
        </p:nvSpPr>
        <p:spPr>
          <a:xfrm>
            <a:off x="609480" y="1600200"/>
            <a:ext cx="10972440" cy="2158200"/>
          </a:xfrm>
          <a:prstGeom prst="rect">
            <a:avLst/>
          </a:prstGeom>
        </p:spPr>
        <p:txBody>
          <a:bodyPr bIns="0" lIns="0" rIns="0" tIns="0" wrap="none"/>
          <a:p>
            <a:endParaRPr/>
          </a:p>
        </p:txBody>
      </p:sp>
      <p:sp>
        <p:nvSpPr>
          <p:cNvPr id="153" name="PlaceHolder 3"/>
          <p:cNvSpPr>
            <a:spLocks noGrp="1"/>
          </p:cNvSpPr>
          <p:nvPr>
            <p:ph type="body"/>
          </p:nvPr>
        </p:nvSpPr>
        <p:spPr>
          <a:xfrm>
            <a:off x="609480" y="3963600"/>
            <a:ext cx="10972440" cy="215820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55"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56"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157" name="PlaceHolder 4"/>
          <p:cNvSpPr>
            <a:spLocks noGrp="1"/>
          </p:cNvSpPr>
          <p:nvPr>
            <p:ph type="body"/>
          </p:nvPr>
        </p:nvSpPr>
        <p:spPr>
          <a:xfrm>
            <a:off x="6231600" y="3963600"/>
            <a:ext cx="5354280" cy="2158200"/>
          </a:xfrm>
          <a:prstGeom prst="rect">
            <a:avLst/>
          </a:prstGeom>
        </p:spPr>
        <p:txBody>
          <a:bodyPr bIns="0" lIns="0" rIns="0" tIns="0" wrap="none"/>
          <a:p>
            <a:endParaRPr/>
          </a:p>
        </p:txBody>
      </p:sp>
      <p:sp>
        <p:nvSpPr>
          <p:cNvPr id="158" name="PlaceHolder 5"/>
          <p:cNvSpPr>
            <a:spLocks noGrp="1"/>
          </p:cNvSpPr>
          <p:nvPr>
            <p:ph type="body"/>
          </p:nvPr>
        </p:nvSpPr>
        <p:spPr>
          <a:xfrm>
            <a:off x="609480" y="3963600"/>
            <a:ext cx="5354280" cy="215820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60"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61" name="PlaceHolder 3"/>
          <p:cNvSpPr>
            <a:spLocks noGrp="1"/>
          </p:cNvSpPr>
          <p:nvPr>
            <p:ph type="body"/>
          </p:nvPr>
        </p:nvSpPr>
        <p:spPr>
          <a:xfrm>
            <a:off x="6231600" y="1600200"/>
            <a:ext cx="5354280" cy="2158200"/>
          </a:xfrm>
          <a:prstGeom prst="rect">
            <a:avLst/>
          </a:prstGeom>
        </p:spPr>
        <p:txBody>
          <a:bodyPr bIns="0" lIns="0" rIns="0" tIns="0" wrap="none"/>
          <a:p>
            <a:endParaRPr/>
          </a:p>
        </p:txBody>
      </p:sp>
      <p:pic>
        <p:nvPicPr>
          <p:cNvPr descr="" id="162" name=""/>
          <p:cNvPicPr/>
          <p:nvPr/>
        </p:nvPicPr>
        <p:blipFill>
          <a:blip r:embed="rId2"/>
          <a:stretch>
            <a:fillRect/>
          </a:stretch>
        </p:blipFill>
        <p:spPr>
          <a:xfrm>
            <a:off x="7556040" y="3963240"/>
            <a:ext cx="2704680" cy="2158200"/>
          </a:xfrm>
          <a:prstGeom prst="rect">
            <a:avLst/>
          </a:prstGeom>
          <a:ln>
            <a:noFill/>
          </a:ln>
        </p:spPr>
      </p:pic>
      <p:pic>
        <p:nvPicPr>
          <p:cNvPr descr="" id="163" name=""/>
          <p:cNvPicPr/>
          <p:nvPr/>
        </p:nvPicPr>
        <p:blipFill>
          <a:blip r:embed="rId3"/>
          <a:stretch>
            <a:fillRect/>
          </a:stretch>
        </p:blipFill>
        <p:spPr>
          <a:xfrm>
            <a:off x="1933920" y="3963240"/>
            <a:ext cx="2704680" cy="215820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70" name="PlaceHolder 2"/>
          <p:cNvSpPr>
            <a:spLocks noGrp="1"/>
          </p:cNvSpPr>
          <p:nvPr>
            <p:ph type="subTitle"/>
          </p:nvPr>
        </p:nvSpPr>
        <p:spPr>
          <a:xfrm>
            <a:off x="609480" y="1600200"/>
            <a:ext cx="10972440" cy="4525920"/>
          </a:xfrm>
          <a:prstGeom prst="rect">
            <a:avLst/>
          </a:prstGeom>
        </p:spPr>
        <p:txBody>
          <a:bodyPr anchor="ctr" bIns="0" lIns="0" rIns="0" tIns="0" wrap="none"/>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72" name="PlaceHolder 2"/>
          <p:cNvSpPr>
            <a:spLocks noGrp="1"/>
          </p:cNvSpPr>
          <p:nvPr>
            <p:ph type="body"/>
          </p:nvPr>
        </p:nvSpPr>
        <p:spPr>
          <a:xfrm>
            <a:off x="609480" y="1600200"/>
            <a:ext cx="10972440" cy="4525560"/>
          </a:xfrm>
          <a:prstGeom prst="rect">
            <a:avLst/>
          </a:prstGeom>
        </p:spPr>
        <p:txBody>
          <a:bodyPr bIns="0" lIns="0" rIns="0" tIns="0" wrap="none"/>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74"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175" name="PlaceHolder 3"/>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0"/>
            <a:ext cx="10972440" cy="6125760"/>
          </a:xfrm>
          <a:prstGeom prst="rect">
            <a:avLst/>
          </a:prstGeom>
        </p:spPr>
        <p:txBody>
          <a:bodyPr anchor="ctr" bIns="0" lIns="0" rIns="0" tIns="0" wrap="none"/>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79"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80" name="PlaceHolder 3"/>
          <p:cNvSpPr>
            <a:spLocks noGrp="1"/>
          </p:cNvSpPr>
          <p:nvPr>
            <p:ph type="body"/>
          </p:nvPr>
        </p:nvSpPr>
        <p:spPr>
          <a:xfrm>
            <a:off x="609480" y="3963600"/>
            <a:ext cx="5354280" cy="2158200"/>
          </a:xfrm>
          <a:prstGeom prst="rect">
            <a:avLst/>
          </a:prstGeom>
        </p:spPr>
        <p:txBody>
          <a:bodyPr bIns="0" lIns="0" rIns="0" tIns="0" wrap="none"/>
          <a:p>
            <a:endParaRPr/>
          </a:p>
        </p:txBody>
      </p:sp>
      <p:sp>
        <p:nvSpPr>
          <p:cNvPr id="181" name="PlaceHolder 4"/>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83"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184"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185" name="PlaceHolder 4"/>
          <p:cNvSpPr>
            <a:spLocks noGrp="1"/>
          </p:cNvSpPr>
          <p:nvPr>
            <p:ph type="body"/>
          </p:nvPr>
        </p:nvSpPr>
        <p:spPr>
          <a:xfrm>
            <a:off x="6231600" y="3963600"/>
            <a:ext cx="5354280" cy="2158200"/>
          </a:xfrm>
          <a:prstGeom prst="rect">
            <a:avLst/>
          </a:prstGeom>
        </p:spPr>
        <p:txBody>
          <a:bodyPr bIns="0" lIns="0" rIns="0" tIns="0" wrap="none"/>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87"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88"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189" name="PlaceHolder 4"/>
          <p:cNvSpPr>
            <a:spLocks noGrp="1"/>
          </p:cNvSpPr>
          <p:nvPr>
            <p:ph type="body"/>
          </p:nvPr>
        </p:nvSpPr>
        <p:spPr>
          <a:xfrm>
            <a:off x="609480" y="3963600"/>
            <a:ext cx="10972080" cy="2158200"/>
          </a:xfrm>
          <a:prstGeom prst="rect">
            <a:avLst/>
          </a:prstGeom>
        </p:spPr>
        <p:txBody>
          <a:bodyPr bIns="0" lIns="0" rIns="0" tIns="0" wrap="none"/>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91" name="PlaceHolder 2"/>
          <p:cNvSpPr>
            <a:spLocks noGrp="1"/>
          </p:cNvSpPr>
          <p:nvPr>
            <p:ph type="body"/>
          </p:nvPr>
        </p:nvSpPr>
        <p:spPr>
          <a:xfrm>
            <a:off x="609480" y="1600200"/>
            <a:ext cx="10972440" cy="2158200"/>
          </a:xfrm>
          <a:prstGeom prst="rect">
            <a:avLst/>
          </a:prstGeom>
        </p:spPr>
        <p:txBody>
          <a:bodyPr bIns="0" lIns="0" rIns="0" tIns="0" wrap="none"/>
          <a:p>
            <a:endParaRPr/>
          </a:p>
        </p:txBody>
      </p:sp>
      <p:sp>
        <p:nvSpPr>
          <p:cNvPr id="192" name="PlaceHolder 3"/>
          <p:cNvSpPr>
            <a:spLocks noGrp="1"/>
          </p:cNvSpPr>
          <p:nvPr>
            <p:ph type="body"/>
          </p:nvPr>
        </p:nvSpPr>
        <p:spPr>
          <a:xfrm>
            <a:off x="609480" y="3963600"/>
            <a:ext cx="10972440" cy="2158200"/>
          </a:xfrm>
          <a:prstGeom prst="rect">
            <a:avLst/>
          </a:prstGeom>
        </p:spPr>
        <p:txBody>
          <a:bodyPr bIns="0" lIns="0" rIns="0" tIns="0" wrap="none"/>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94"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95"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196" name="PlaceHolder 4"/>
          <p:cNvSpPr>
            <a:spLocks noGrp="1"/>
          </p:cNvSpPr>
          <p:nvPr>
            <p:ph type="body"/>
          </p:nvPr>
        </p:nvSpPr>
        <p:spPr>
          <a:xfrm>
            <a:off x="6231600" y="3963600"/>
            <a:ext cx="5354280" cy="2158200"/>
          </a:xfrm>
          <a:prstGeom prst="rect">
            <a:avLst/>
          </a:prstGeom>
        </p:spPr>
        <p:txBody>
          <a:bodyPr bIns="0" lIns="0" rIns="0" tIns="0" wrap="none"/>
          <a:p>
            <a:endParaRPr/>
          </a:p>
        </p:txBody>
      </p:sp>
      <p:sp>
        <p:nvSpPr>
          <p:cNvPr id="197" name="PlaceHolder 5"/>
          <p:cNvSpPr>
            <a:spLocks noGrp="1"/>
          </p:cNvSpPr>
          <p:nvPr>
            <p:ph type="body"/>
          </p:nvPr>
        </p:nvSpPr>
        <p:spPr>
          <a:xfrm>
            <a:off x="609480" y="3963600"/>
            <a:ext cx="5354280" cy="2158200"/>
          </a:xfrm>
          <a:prstGeom prst="rect">
            <a:avLst/>
          </a:prstGeom>
        </p:spPr>
        <p:txBody>
          <a:bodyP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0"/>
            <a:ext cx="10972440" cy="6125760"/>
          </a:xfrm>
          <a:prstGeom prst="rect">
            <a:avLst/>
          </a:prstGeom>
        </p:spPr>
        <p:txBody>
          <a:bodyPr anchor="ctr" bIns="0" lIns="0" rIns="0" tIns="0" wrap="none"/>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99"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200" name="PlaceHolder 3"/>
          <p:cNvSpPr>
            <a:spLocks noGrp="1"/>
          </p:cNvSpPr>
          <p:nvPr>
            <p:ph type="body"/>
          </p:nvPr>
        </p:nvSpPr>
        <p:spPr>
          <a:xfrm>
            <a:off x="6231600" y="1600200"/>
            <a:ext cx="5354280" cy="2158200"/>
          </a:xfrm>
          <a:prstGeom prst="rect">
            <a:avLst/>
          </a:prstGeom>
        </p:spPr>
        <p:txBody>
          <a:bodyPr bIns="0" lIns="0" rIns="0" tIns="0" wrap="none"/>
          <a:p>
            <a:endParaRPr/>
          </a:p>
        </p:txBody>
      </p:sp>
      <p:pic>
        <p:nvPicPr>
          <p:cNvPr descr="" id="201" name=""/>
          <p:cNvPicPr/>
          <p:nvPr/>
        </p:nvPicPr>
        <p:blipFill>
          <a:blip r:embed="rId2"/>
          <a:stretch>
            <a:fillRect/>
          </a:stretch>
        </p:blipFill>
        <p:spPr>
          <a:xfrm>
            <a:off x="7556040" y="3963240"/>
            <a:ext cx="2704680" cy="2158200"/>
          </a:xfrm>
          <a:prstGeom prst="rect">
            <a:avLst/>
          </a:prstGeom>
          <a:ln>
            <a:noFill/>
          </a:ln>
        </p:spPr>
      </p:pic>
      <p:pic>
        <p:nvPicPr>
          <p:cNvPr descr="" id="202" name=""/>
          <p:cNvPicPr/>
          <p:nvPr/>
        </p:nvPicPr>
        <p:blipFill>
          <a:blip r:embed="rId3"/>
          <a:stretch>
            <a:fillRect/>
          </a:stretch>
        </p:blipFill>
        <p:spPr>
          <a:xfrm>
            <a:off x="1933920" y="3963240"/>
            <a:ext cx="2704680" cy="215820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17"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18" name="PlaceHolder 3"/>
          <p:cNvSpPr>
            <a:spLocks noGrp="1"/>
          </p:cNvSpPr>
          <p:nvPr>
            <p:ph type="body"/>
          </p:nvPr>
        </p:nvSpPr>
        <p:spPr>
          <a:xfrm>
            <a:off x="609480" y="3963600"/>
            <a:ext cx="5354280" cy="2158200"/>
          </a:xfrm>
          <a:prstGeom prst="rect">
            <a:avLst/>
          </a:prstGeom>
        </p:spPr>
        <p:txBody>
          <a:bodyPr bIns="0" lIns="0" rIns="0" tIns="0" wrap="none"/>
          <a:p>
            <a:endParaRPr/>
          </a:p>
        </p:txBody>
      </p:sp>
      <p:sp>
        <p:nvSpPr>
          <p:cNvPr id="19" name="PlaceHolder 4"/>
          <p:cNvSpPr>
            <a:spLocks noGrp="1"/>
          </p:cNvSpPr>
          <p:nvPr>
            <p:ph type="body"/>
          </p:nvPr>
        </p:nvSpPr>
        <p:spPr>
          <a:xfrm>
            <a:off x="6231600" y="1600200"/>
            <a:ext cx="5354280" cy="452556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21" name="PlaceHolder 2"/>
          <p:cNvSpPr>
            <a:spLocks noGrp="1"/>
          </p:cNvSpPr>
          <p:nvPr>
            <p:ph type="body"/>
          </p:nvPr>
        </p:nvSpPr>
        <p:spPr>
          <a:xfrm>
            <a:off x="609480" y="1600200"/>
            <a:ext cx="5354280" cy="4525560"/>
          </a:xfrm>
          <a:prstGeom prst="rect">
            <a:avLst/>
          </a:prstGeom>
        </p:spPr>
        <p:txBody>
          <a:bodyPr bIns="0" lIns="0" rIns="0" tIns="0" wrap="none"/>
          <a:p>
            <a:endParaRPr/>
          </a:p>
        </p:txBody>
      </p:sp>
      <p:sp>
        <p:nvSpPr>
          <p:cNvPr id="22"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23" name="PlaceHolder 4"/>
          <p:cNvSpPr>
            <a:spLocks noGrp="1"/>
          </p:cNvSpPr>
          <p:nvPr>
            <p:ph type="body"/>
          </p:nvPr>
        </p:nvSpPr>
        <p:spPr>
          <a:xfrm>
            <a:off x="6231600" y="3963600"/>
            <a:ext cx="5354280" cy="215820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0"/>
            <a:ext cx="10972440" cy="1600200"/>
          </a:xfrm>
          <a:prstGeom prst="rect">
            <a:avLst/>
          </a:prstGeom>
        </p:spPr>
        <p:txBody>
          <a:bodyPr anchor="ctr" bIns="0" lIns="0" rIns="0" tIns="0" wrap="none"/>
          <a:p>
            <a:endParaRPr/>
          </a:p>
        </p:txBody>
      </p:sp>
      <p:sp>
        <p:nvSpPr>
          <p:cNvPr id="25" name="PlaceHolder 2"/>
          <p:cNvSpPr>
            <a:spLocks noGrp="1"/>
          </p:cNvSpPr>
          <p:nvPr>
            <p:ph type="body"/>
          </p:nvPr>
        </p:nvSpPr>
        <p:spPr>
          <a:xfrm>
            <a:off x="609480" y="1600200"/>
            <a:ext cx="5354280" cy="2158200"/>
          </a:xfrm>
          <a:prstGeom prst="rect">
            <a:avLst/>
          </a:prstGeom>
        </p:spPr>
        <p:txBody>
          <a:bodyPr bIns="0" lIns="0" rIns="0" tIns="0" wrap="none"/>
          <a:p>
            <a:endParaRPr/>
          </a:p>
        </p:txBody>
      </p:sp>
      <p:sp>
        <p:nvSpPr>
          <p:cNvPr id="26" name="PlaceHolder 3"/>
          <p:cNvSpPr>
            <a:spLocks noGrp="1"/>
          </p:cNvSpPr>
          <p:nvPr>
            <p:ph type="body"/>
          </p:nvPr>
        </p:nvSpPr>
        <p:spPr>
          <a:xfrm>
            <a:off x="6231600" y="1600200"/>
            <a:ext cx="5354280" cy="2158200"/>
          </a:xfrm>
          <a:prstGeom prst="rect">
            <a:avLst/>
          </a:prstGeom>
        </p:spPr>
        <p:txBody>
          <a:bodyPr bIns="0" lIns="0" rIns="0" tIns="0" wrap="none"/>
          <a:p>
            <a:endParaRPr/>
          </a:p>
        </p:txBody>
      </p:sp>
      <p:sp>
        <p:nvSpPr>
          <p:cNvPr id="27" name="PlaceHolder 4"/>
          <p:cNvSpPr>
            <a:spLocks noGrp="1"/>
          </p:cNvSpPr>
          <p:nvPr>
            <p:ph type="body"/>
          </p:nvPr>
        </p:nvSpPr>
        <p:spPr>
          <a:xfrm>
            <a:off x="609480" y="3963600"/>
            <a:ext cx="10972080" cy="215820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11277000" y="6499440"/>
            <a:ext cx="112680" cy="84240"/>
          </a:xfrm>
          <a:prstGeom prst="ellipse">
            <a:avLst/>
          </a:prstGeom>
          <a:solidFill>
            <a:srgbClr val="ffffff"/>
          </a:solidFill>
          <a:ln w="12600">
            <a:noFill/>
          </a:ln>
        </p:spPr>
      </p:sp>
      <p:sp>
        <p:nvSpPr>
          <p:cNvPr id="1" name="CustomShape 2"/>
          <p:cNvSpPr/>
          <p:nvPr/>
        </p:nvSpPr>
        <p:spPr>
          <a:xfrm>
            <a:off x="758880" y="6499440"/>
            <a:ext cx="112680" cy="84240"/>
          </a:xfrm>
          <a:prstGeom prst="ellipse">
            <a:avLst/>
          </a:prstGeom>
          <a:solidFill>
            <a:srgbClr val="ffffff"/>
          </a:solidFill>
          <a:ln w="12600">
            <a:noFill/>
          </a:ln>
        </p:spPr>
      </p:sp>
      <p:sp>
        <p:nvSpPr>
          <p:cNvPr id="2" name="PlaceHolder 3"/>
          <p:cNvSpPr>
            <a:spLocks noGrp="1"/>
          </p:cNvSpPr>
          <p:nvPr>
            <p:ph type="title"/>
          </p:nvPr>
        </p:nvSpPr>
        <p:spPr>
          <a:xfrm>
            <a:off x="914400" y="609480"/>
            <a:ext cx="10362960" cy="4266720"/>
          </a:xfrm>
          <a:prstGeom prst="rect">
            <a:avLst/>
          </a:prstGeom>
        </p:spPr>
        <p:txBody>
          <a:bodyPr anchor="b"/>
          <a:p>
            <a:pPr>
              <a:lnSpc>
                <a:spcPct val="100000"/>
              </a:lnSpc>
            </a:pPr>
            <a:r>
              <a:rPr lang="en-US" sz="8000">
                <a:solidFill>
                  <a:srgbClr val="e4e9ef"/>
                </a:solidFill>
                <a:latin typeface="Palatino Linotype"/>
              </a:rPr>
              <a:t>Click to edit the title text formatClick to edit Master title style</a:t>
            </a:r>
            <a:endParaRPr/>
          </a:p>
        </p:txBody>
      </p:sp>
      <p:sp>
        <p:nvSpPr>
          <p:cNvPr id="3" name="PlaceHolder 4"/>
          <p:cNvSpPr>
            <a:spLocks noGrp="1"/>
          </p:cNvSpPr>
          <p:nvPr>
            <p:ph type="dt"/>
          </p:nvPr>
        </p:nvSpPr>
        <p:spPr>
          <a:xfrm>
            <a:off x="8484480" y="6356520"/>
            <a:ext cx="2781000" cy="364680"/>
          </a:xfrm>
          <a:prstGeom prst="rect">
            <a:avLst/>
          </a:prstGeom>
        </p:spPr>
        <p:txBody>
          <a:bodyPr anchor="ctr" rIns="45720"/>
          <a:p>
            <a:pPr algn="r">
              <a:lnSpc>
                <a:spcPct val="100000"/>
              </a:lnSpc>
            </a:pPr>
            <a:r>
              <a:rPr lang="en-IN" sz="1200">
                <a:solidFill>
                  <a:srgbClr val="ffffff"/>
                </a:solidFill>
                <a:latin typeface="Century Gothic"/>
              </a:rPr>
              <a:t>16/04/14</a:t>
            </a:r>
            <a:endParaRPr/>
          </a:p>
        </p:txBody>
      </p:sp>
      <p:sp>
        <p:nvSpPr>
          <p:cNvPr id="4" name="PlaceHolder 5"/>
          <p:cNvSpPr>
            <a:spLocks noGrp="1"/>
          </p:cNvSpPr>
          <p:nvPr>
            <p:ph type="sldNum"/>
          </p:nvPr>
        </p:nvSpPr>
        <p:spPr>
          <a:xfrm>
            <a:off x="11391120" y="6356520"/>
            <a:ext cx="748800" cy="364680"/>
          </a:xfrm>
          <a:prstGeom prst="rect">
            <a:avLst/>
          </a:prstGeom>
        </p:spPr>
        <p:txBody>
          <a:bodyPr anchor="ctr" lIns="27360" rIns="45720"/>
          <a:p>
            <a:pPr>
              <a:lnSpc>
                <a:spcPct val="100000"/>
              </a:lnSpc>
            </a:pPr>
            <a:fld id="{9E448E1F-D565-457A-A25F-14592B962571}" type="slidenum">
              <a:rPr lang="en-IN" sz="1200">
                <a:solidFill>
                  <a:srgbClr val="ffffff"/>
                </a:solidFill>
                <a:latin typeface="Century Gothic"/>
              </a:rPr>
              <a:t>&lt;number&gt;</a:t>
            </a:fld>
            <a:endParaRPr/>
          </a:p>
        </p:txBody>
      </p:sp>
      <p:sp>
        <p:nvSpPr>
          <p:cNvPr id="5" name="PlaceHolder 6"/>
          <p:cNvSpPr>
            <a:spLocks noGrp="1"/>
          </p:cNvSpPr>
          <p:nvPr>
            <p:ph type="ftr"/>
          </p:nvPr>
        </p:nvSpPr>
        <p:spPr>
          <a:xfrm>
            <a:off x="878760" y="6356520"/>
            <a:ext cx="3796920" cy="364680"/>
          </a:xfrm>
          <a:prstGeom prst="rect">
            <a:avLst/>
          </a:prstGeom>
        </p:spPr>
        <p:txBody>
          <a:bodyPr anchor="ctr" lIns="45720"/>
          <a:p>
            <a:endParaRPr/>
          </a:p>
        </p:txBody>
      </p:sp>
      <p:sp>
        <p:nvSpPr>
          <p:cNvPr id="6" name="PlaceHolder 7"/>
          <p:cNvSpPr>
            <a:spLocks noGrp="1"/>
          </p:cNvSpPr>
          <p:nvPr>
            <p:ph type="body"/>
          </p:nvPr>
        </p:nvSpPr>
        <p:spPr>
          <a:xfrm>
            <a:off x="609480" y="1604520"/>
            <a:ext cx="10972440" cy="397692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41" name="CustomShape 1"/>
          <p:cNvSpPr/>
          <p:nvPr/>
        </p:nvSpPr>
        <p:spPr>
          <a:xfrm>
            <a:off x="11277000" y="6499440"/>
            <a:ext cx="112680" cy="84240"/>
          </a:xfrm>
          <a:prstGeom prst="ellipse">
            <a:avLst/>
          </a:prstGeom>
          <a:solidFill>
            <a:srgbClr val="ffffff"/>
          </a:solidFill>
          <a:ln w="12600">
            <a:noFill/>
          </a:ln>
        </p:spPr>
      </p:sp>
      <p:sp>
        <p:nvSpPr>
          <p:cNvPr id="42" name="CustomShape 2"/>
          <p:cNvSpPr/>
          <p:nvPr/>
        </p:nvSpPr>
        <p:spPr>
          <a:xfrm>
            <a:off x="758880" y="6499440"/>
            <a:ext cx="112680" cy="84240"/>
          </a:xfrm>
          <a:prstGeom prst="ellipse">
            <a:avLst/>
          </a:prstGeom>
          <a:solidFill>
            <a:srgbClr val="ffffff"/>
          </a:solidFill>
          <a:ln w="12600">
            <a:noFill/>
          </a:ln>
        </p:spPr>
      </p:sp>
      <p:sp>
        <p:nvSpPr>
          <p:cNvPr id="43" name="PlaceHolder 3"/>
          <p:cNvSpPr>
            <a:spLocks noGrp="1"/>
          </p:cNvSpPr>
          <p:nvPr>
            <p:ph type="title"/>
          </p:nvPr>
        </p:nvSpPr>
        <p:spPr>
          <a:xfrm>
            <a:off x="609480" y="0"/>
            <a:ext cx="10972440" cy="1599840"/>
          </a:xfrm>
          <a:prstGeom prst="rect">
            <a:avLst/>
          </a:prstGeom>
        </p:spPr>
        <p:txBody>
          <a:bodyPr anchor="b"/>
          <a:p>
            <a:pPr algn="ctr">
              <a:lnSpc>
                <a:spcPts val="2046"/>
              </a:lnSpc>
            </a:pPr>
            <a:r>
              <a:rPr lang="en-US" sz="5400">
                <a:solidFill>
                  <a:srgbClr val="e4e9ef"/>
                </a:solidFill>
                <a:latin typeface="Palatino Linotype"/>
              </a:rPr>
              <a:t>Click to edit the title text formatClick to edit Master title style</a:t>
            </a:r>
            <a:endParaRPr/>
          </a:p>
        </p:txBody>
      </p:sp>
      <p:sp>
        <p:nvSpPr>
          <p:cNvPr id="44" name="PlaceHolder 4"/>
          <p:cNvSpPr>
            <a:spLocks noGrp="1"/>
          </p:cNvSpPr>
          <p:nvPr>
            <p:ph type="body"/>
          </p:nvPr>
        </p:nvSpPr>
        <p:spPr>
          <a:xfrm>
            <a:off x="609480" y="1600200"/>
            <a:ext cx="10972440" cy="4525560"/>
          </a:xfrm>
          <a:prstGeom prst="rect">
            <a:avLst/>
          </a:prstGeom>
        </p:spPr>
        <p:txBody>
          <a:bodyPr/>
          <a:p>
            <a:pPr>
              <a:buSzPct val="25000"/>
              <a:buFont typeface="StarSymbol"/>
              <a:buChar char=""/>
            </a:pPr>
            <a:r>
              <a:rPr lang="en-US" sz="2400">
                <a:solidFill>
                  <a:srgbClr val="ffffff"/>
                </a:solidFill>
                <a:latin typeface="Century Gothic"/>
              </a:rPr>
              <a:t>Click to edit the outline text format</a:t>
            </a:r>
            <a:endParaRPr/>
          </a:p>
          <a:p>
            <a:pPr lvl="1">
              <a:buSzPct val="25000"/>
              <a:buFont typeface="StarSymbol"/>
              <a:buChar char=""/>
            </a:pPr>
            <a:r>
              <a:rPr lang="en-US" sz="2400">
                <a:solidFill>
                  <a:srgbClr val="ffffff"/>
                </a:solidFill>
                <a:latin typeface="Century Gothic"/>
              </a:rPr>
              <a:t>Second Outline Level</a:t>
            </a:r>
            <a:endParaRPr/>
          </a:p>
          <a:p>
            <a:pPr lvl="2">
              <a:buSzPct val="25000"/>
              <a:buFont typeface="StarSymbol"/>
              <a:buChar char=""/>
            </a:pPr>
            <a:r>
              <a:rPr lang="en-US" sz="2400">
                <a:solidFill>
                  <a:srgbClr val="ffffff"/>
                </a:solidFill>
                <a:latin typeface="Century Gothic"/>
              </a:rPr>
              <a:t>Third Outline Level</a:t>
            </a:r>
            <a:endParaRPr/>
          </a:p>
          <a:p>
            <a:pPr lvl="3">
              <a:buSzPct val="25000"/>
              <a:buFont typeface="StarSymbol"/>
              <a:buChar char=""/>
            </a:pPr>
            <a:r>
              <a:rPr lang="en-US" sz="2400">
                <a:solidFill>
                  <a:srgbClr val="ffffff"/>
                </a:solidFill>
                <a:latin typeface="Century Gothic"/>
              </a:rPr>
              <a:t>Fourth Outline Level</a:t>
            </a:r>
            <a:endParaRPr/>
          </a:p>
          <a:p>
            <a:pPr lvl="4">
              <a:buSzPct val="25000"/>
              <a:buFont typeface="StarSymbol"/>
              <a:buChar char=""/>
            </a:pPr>
            <a:r>
              <a:rPr lang="en-US" sz="2400">
                <a:solidFill>
                  <a:srgbClr val="ffffff"/>
                </a:solidFill>
                <a:latin typeface="Century Gothic"/>
              </a:rPr>
              <a:t>Fifth Outline Level</a:t>
            </a:r>
            <a:endParaRPr/>
          </a:p>
          <a:p>
            <a:pPr lvl="5">
              <a:buSzPct val="25000"/>
              <a:buFont typeface="StarSymbol"/>
              <a:buChar char=""/>
            </a:pPr>
            <a:r>
              <a:rPr lang="en-US" sz="2400">
                <a:solidFill>
                  <a:srgbClr val="ffffff"/>
                </a:solidFill>
                <a:latin typeface="Century Gothic"/>
              </a:rPr>
              <a:t>Sixth Outline Level</a:t>
            </a:r>
            <a:endParaRPr/>
          </a:p>
          <a:p>
            <a:pPr>
              <a:lnSpc>
                <a:spcPct val="100000"/>
              </a:lnSpc>
              <a:buFont typeface="Arial"/>
              <a:buChar char="•"/>
            </a:pPr>
            <a:r>
              <a:rPr lang="en-US" sz="2400">
                <a:solidFill>
                  <a:srgbClr val="ffffff"/>
                </a:solidFill>
                <a:latin typeface="Century Gothic"/>
              </a:rPr>
              <a:t>Seventh Outline LevelClick to edit Master text styles</a:t>
            </a:r>
            <a:endParaRPr/>
          </a:p>
          <a:p>
            <a:pPr lvl="1">
              <a:lnSpc>
                <a:spcPct val="100000"/>
              </a:lnSpc>
              <a:buFont typeface="Courier New"/>
              <a:buChar char="o"/>
            </a:pPr>
            <a:r>
              <a:rPr lang="en-US" sz="1600">
                <a:solidFill>
                  <a:srgbClr val="ffffff"/>
                </a:solidFill>
                <a:latin typeface="Century Gothic"/>
              </a:rPr>
              <a:t>Second level</a:t>
            </a:r>
            <a:endParaRPr/>
          </a:p>
          <a:p>
            <a:pPr lvl="2">
              <a:lnSpc>
                <a:spcPct val="100000"/>
              </a:lnSpc>
              <a:buFont typeface="Arial"/>
              <a:buChar char="•"/>
            </a:pPr>
            <a:r>
              <a:rPr lang="en-US" sz="1600">
                <a:solidFill>
                  <a:srgbClr val="ffffff"/>
                </a:solidFill>
                <a:latin typeface="Century Gothic"/>
              </a:rPr>
              <a:t>Third level</a:t>
            </a:r>
            <a:endParaRPr/>
          </a:p>
          <a:p>
            <a:pPr lvl="3">
              <a:lnSpc>
                <a:spcPct val="100000"/>
              </a:lnSpc>
              <a:buFont typeface="Courier New"/>
              <a:buChar char="o"/>
            </a:pPr>
            <a:r>
              <a:rPr lang="en-US" sz="1600">
                <a:solidFill>
                  <a:srgbClr val="ffffff"/>
                </a:solidFill>
                <a:latin typeface="Century Gothic"/>
              </a:rPr>
              <a:t>Fourth level</a:t>
            </a:r>
            <a:endParaRPr/>
          </a:p>
          <a:p>
            <a:pPr lvl="4">
              <a:lnSpc>
                <a:spcPct val="100000"/>
              </a:lnSpc>
              <a:buFont typeface="Arial"/>
              <a:buChar char="•"/>
            </a:pPr>
            <a:r>
              <a:rPr lang="en-US" sz="1600">
                <a:solidFill>
                  <a:srgbClr val="ffffff"/>
                </a:solidFill>
                <a:latin typeface="Century Gothic"/>
              </a:rPr>
              <a:t>Fifth level</a:t>
            </a:r>
            <a:endParaRPr/>
          </a:p>
        </p:txBody>
      </p:sp>
      <p:sp>
        <p:nvSpPr>
          <p:cNvPr id="45" name="PlaceHolder 5"/>
          <p:cNvSpPr>
            <a:spLocks noGrp="1"/>
          </p:cNvSpPr>
          <p:nvPr>
            <p:ph type="dt"/>
          </p:nvPr>
        </p:nvSpPr>
        <p:spPr>
          <a:xfrm>
            <a:off x="8484480" y="6356520"/>
            <a:ext cx="2781000" cy="364680"/>
          </a:xfrm>
          <a:prstGeom prst="rect">
            <a:avLst/>
          </a:prstGeom>
        </p:spPr>
        <p:txBody>
          <a:bodyPr anchor="ctr" rIns="45720"/>
          <a:p>
            <a:pPr algn="r">
              <a:lnSpc>
                <a:spcPct val="100000"/>
              </a:lnSpc>
            </a:pPr>
            <a:r>
              <a:rPr lang="en-IN" sz="1200">
                <a:solidFill>
                  <a:srgbClr val="ffffff"/>
                </a:solidFill>
                <a:latin typeface="Century Gothic"/>
              </a:rPr>
              <a:t>16/04/14</a:t>
            </a:r>
            <a:endParaRPr/>
          </a:p>
        </p:txBody>
      </p:sp>
      <p:sp>
        <p:nvSpPr>
          <p:cNvPr id="46" name="PlaceHolder 6"/>
          <p:cNvSpPr>
            <a:spLocks noGrp="1"/>
          </p:cNvSpPr>
          <p:nvPr>
            <p:ph type="ftr"/>
          </p:nvPr>
        </p:nvSpPr>
        <p:spPr>
          <a:xfrm>
            <a:off x="878760" y="6356520"/>
            <a:ext cx="3796920" cy="364680"/>
          </a:xfrm>
          <a:prstGeom prst="rect">
            <a:avLst/>
          </a:prstGeom>
        </p:spPr>
        <p:txBody>
          <a:bodyPr anchor="ctr" lIns="45720"/>
          <a:p>
            <a:endParaRPr/>
          </a:p>
        </p:txBody>
      </p:sp>
      <p:sp>
        <p:nvSpPr>
          <p:cNvPr id="47" name="PlaceHolder 7"/>
          <p:cNvSpPr>
            <a:spLocks noGrp="1"/>
          </p:cNvSpPr>
          <p:nvPr>
            <p:ph type="sldNum"/>
          </p:nvPr>
        </p:nvSpPr>
        <p:spPr>
          <a:xfrm>
            <a:off x="11391120" y="6356520"/>
            <a:ext cx="748800" cy="364680"/>
          </a:xfrm>
          <a:prstGeom prst="rect">
            <a:avLst/>
          </a:prstGeom>
        </p:spPr>
        <p:txBody>
          <a:bodyPr anchor="ctr" lIns="27360" rIns="45720"/>
          <a:p>
            <a:pPr>
              <a:lnSpc>
                <a:spcPct val="100000"/>
              </a:lnSpc>
            </a:pPr>
            <a:fld id="{33B6C29F-B33F-4293-BD43-85A3CB87C7FA}" type="slidenum">
              <a:rPr lang="en-IN" sz="1200">
                <a:solidFill>
                  <a:srgbClr val="ffffff"/>
                </a:solidFill>
                <a:latin typeface="Century Gothic"/>
              </a:rPr>
              <a:t>&lt;number&gt;</a:t>
            </a:fld>
            <a:endParaRPr/>
          </a:p>
        </p:txBody>
      </p:sp>
    </p:spTree>
  </p:cSld>
  <p:clrMap accent1="accent1" accent2="accent2" accent3="accent3" accent4="accent4" accent5="accent5" accent6="accent6" bg1="lt1" bg2="lt2" folHlink="folHlink" hlink="hlink" tx1="dk1" tx2="dk2"/>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82" name="CustomShape 1"/>
          <p:cNvSpPr/>
          <p:nvPr/>
        </p:nvSpPr>
        <p:spPr>
          <a:xfrm>
            <a:off x="11277000" y="6499440"/>
            <a:ext cx="112680" cy="84240"/>
          </a:xfrm>
          <a:prstGeom prst="ellipse">
            <a:avLst/>
          </a:prstGeom>
          <a:solidFill>
            <a:srgbClr val="ffffff"/>
          </a:solidFill>
          <a:ln w="12600">
            <a:noFill/>
          </a:ln>
        </p:spPr>
      </p:sp>
      <p:sp>
        <p:nvSpPr>
          <p:cNvPr id="83" name="CustomShape 2"/>
          <p:cNvSpPr/>
          <p:nvPr/>
        </p:nvSpPr>
        <p:spPr>
          <a:xfrm>
            <a:off x="758880" y="6499440"/>
            <a:ext cx="112680" cy="84240"/>
          </a:xfrm>
          <a:prstGeom prst="ellipse">
            <a:avLst/>
          </a:prstGeom>
          <a:solidFill>
            <a:srgbClr val="ffffff"/>
          </a:solidFill>
          <a:ln w="12600">
            <a:noFill/>
          </a:ln>
        </p:spPr>
      </p:sp>
      <p:sp>
        <p:nvSpPr>
          <p:cNvPr id="84" name="PlaceHolder 3"/>
          <p:cNvSpPr>
            <a:spLocks noGrp="1"/>
          </p:cNvSpPr>
          <p:nvPr>
            <p:ph type="title"/>
          </p:nvPr>
        </p:nvSpPr>
        <p:spPr>
          <a:xfrm>
            <a:off x="609480" y="0"/>
            <a:ext cx="10972440" cy="1599840"/>
          </a:xfrm>
          <a:prstGeom prst="rect">
            <a:avLst/>
          </a:prstGeom>
        </p:spPr>
        <p:txBody>
          <a:bodyPr anchor="b"/>
          <a:p>
            <a:pPr algn="ctr">
              <a:lnSpc>
                <a:spcPts val="2046"/>
              </a:lnSpc>
            </a:pPr>
            <a:r>
              <a:rPr lang="en-US" sz="5400">
                <a:solidFill>
                  <a:srgbClr val="e4e9ef"/>
                </a:solidFill>
                <a:latin typeface="Palatino Linotype"/>
              </a:rPr>
              <a:t>Click to edit the title text formatClick to edit Master title style</a:t>
            </a:r>
            <a:endParaRPr/>
          </a:p>
        </p:txBody>
      </p:sp>
      <p:sp>
        <p:nvSpPr>
          <p:cNvPr id="85" name="PlaceHolder 4"/>
          <p:cNvSpPr>
            <a:spLocks noGrp="1"/>
          </p:cNvSpPr>
          <p:nvPr>
            <p:ph type="dt"/>
          </p:nvPr>
        </p:nvSpPr>
        <p:spPr>
          <a:xfrm>
            <a:off x="8484480" y="6356520"/>
            <a:ext cx="2781000" cy="364680"/>
          </a:xfrm>
          <a:prstGeom prst="rect">
            <a:avLst/>
          </a:prstGeom>
        </p:spPr>
        <p:txBody>
          <a:bodyPr anchor="ctr" rIns="45720"/>
          <a:p>
            <a:pPr algn="r">
              <a:lnSpc>
                <a:spcPct val="100000"/>
              </a:lnSpc>
            </a:pPr>
            <a:r>
              <a:rPr lang="en-IN" sz="1200">
                <a:solidFill>
                  <a:srgbClr val="ffffff"/>
                </a:solidFill>
                <a:latin typeface="Century Gothic"/>
              </a:rPr>
              <a:t>16/04/14</a:t>
            </a:r>
            <a:endParaRPr/>
          </a:p>
        </p:txBody>
      </p:sp>
      <p:sp>
        <p:nvSpPr>
          <p:cNvPr id="86" name="PlaceHolder 5"/>
          <p:cNvSpPr>
            <a:spLocks noGrp="1"/>
          </p:cNvSpPr>
          <p:nvPr>
            <p:ph type="ftr"/>
          </p:nvPr>
        </p:nvSpPr>
        <p:spPr>
          <a:xfrm>
            <a:off x="878760" y="6356520"/>
            <a:ext cx="3796920" cy="364680"/>
          </a:xfrm>
          <a:prstGeom prst="rect">
            <a:avLst/>
          </a:prstGeom>
        </p:spPr>
        <p:txBody>
          <a:bodyPr anchor="ctr" lIns="45720"/>
          <a:p>
            <a:endParaRPr/>
          </a:p>
        </p:txBody>
      </p:sp>
      <p:sp>
        <p:nvSpPr>
          <p:cNvPr id="87" name="PlaceHolder 6"/>
          <p:cNvSpPr>
            <a:spLocks noGrp="1"/>
          </p:cNvSpPr>
          <p:nvPr>
            <p:ph type="sldNum"/>
          </p:nvPr>
        </p:nvSpPr>
        <p:spPr>
          <a:xfrm>
            <a:off x="11391120" y="6356520"/>
            <a:ext cx="748800" cy="364680"/>
          </a:xfrm>
          <a:prstGeom prst="rect">
            <a:avLst/>
          </a:prstGeom>
        </p:spPr>
        <p:txBody>
          <a:bodyPr anchor="ctr" lIns="27360" rIns="45720"/>
          <a:p>
            <a:pPr>
              <a:lnSpc>
                <a:spcPct val="100000"/>
              </a:lnSpc>
            </a:pPr>
            <a:fld id="{2C491903-E56D-45CD-BAF8-A798E3191C63}" type="slidenum">
              <a:rPr lang="en-IN" sz="1200">
                <a:solidFill>
                  <a:srgbClr val="ffffff"/>
                </a:solidFill>
                <a:latin typeface="Century Gothic"/>
              </a:rPr>
              <a:t>&lt;number&gt;</a:t>
            </a:fld>
            <a:endParaRPr/>
          </a:p>
        </p:txBody>
      </p:sp>
      <p:sp>
        <p:nvSpPr>
          <p:cNvPr id="88" name="PlaceHolder 7"/>
          <p:cNvSpPr>
            <a:spLocks noGrp="1"/>
          </p:cNvSpPr>
          <p:nvPr>
            <p:ph type="body"/>
          </p:nvPr>
        </p:nvSpPr>
        <p:spPr>
          <a:xfrm>
            <a:off x="609480" y="1604520"/>
            <a:ext cx="10972440" cy="397692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sp>
        <p:nvSpPr>
          <p:cNvPr id="123" name="CustomShape 1"/>
          <p:cNvSpPr/>
          <p:nvPr/>
        </p:nvSpPr>
        <p:spPr>
          <a:xfrm>
            <a:off x="11277000" y="6499440"/>
            <a:ext cx="112680" cy="84240"/>
          </a:xfrm>
          <a:prstGeom prst="ellipse">
            <a:avLst/>
          </a:prstGeom>
          <a:solidFill>
            <a:srgbClr val="ffffff"/>
          </a:solidFill>
          <a:ln w="12600">
            <a:noFill/>
          </a:ln>
        </p:spPr>
      </p:sp>
      <p:sp>
        <p:nvSpPr>
          <p:cNvPr id="124" name="CustomShape 2"/>
          <p:cNvSpPr/>
          <p:nvPr/>
        </p:nvSpPr>
        <p:spPr>
          <a:xfrm>
            <a:off x="758880" y="6499440"/>
            <a:ext cx="112680" cy="84240"/>
          </a:xfrm>
          <a:prstGeom prst="ellipse">
            <a:avLst/>
          </a:prstGeom>
          <a:solidFill>
            <a:srgbClr val="ffffff"/>
          </a:solidFill>
          <a:ln w="12600">
            <a:noFill/>
          </a:ln>
        </p:spPr>
      </p:sp>
      <p:sp>
        <p:nvSpPr>
          <p:cNvPr id="125" name="PlaceHolder 3"/>
          <p:cNvSpPr>
            <a:spLocks noGrp="1"/>
          </p:cNvSpPr>
          <p:nvPr>
            <p:ph type="dt"/>
          </p:nvPr>
        </p:nvSpPr>
        <p:spPr>
          <a:xfrm>
            <a:off x="8484480" y="6356520"/>
            <a:ext cx="2781000" cy="364680"/>
          </a:xfrm>
          <a:prstGeom prst="rect">
            <a:avLst/>
          </a:prstGeom>
        </p:spPr>
        <p:txBody>
          <a:bodyPr anchor="ctr" rIns="45720"/>
          <a:p>
            <a:pPr algn="r">
              <a:lnSpc>
                <a:spcPct val="100000"/>
              </a:lnSpc>
            </a:pPr>
            <a:r>
              <a:rPr lang="en-IN" sz="1200">
                <a:solidFill>
                  <a:srgbClr val="ffffff"/>
                </a:solidFill>
                <a:latin typeface="Century Gothic"/>
              </a:rPr>
              <a:t>16/04/14</a:t>
            </a:r>
            <a:endParaRPr/>
          </a:p>
        </p:txBody>
      </p:sp>
      <p:sp>
        <p:nvSpPr>
          <p:cNvPr id="126" name="PlaceHolder 4"/>
          <p:cNvSpPr>
            <a:spLocks noGrp="1"/>
          </p:cNvSpPr>
          <p:nvPr>
            <p:ph type="ftr"/>
          </p:nvPr>
        </p:nvSpPr>
        <p:spPr>
          <a:xfrm>
            <a:off x="878760" y="6356520"/>
            <a:ext cx="3796920" cy="364680"/>
          </a:xfrm>
          <a:prstGeom prst="rect">
            <a:avLst/>
          </a:prstGeom>
        </p:spPr>
        <p:txBody>
          <a:bodyPr anchor="ctr" lIns="45720"/>
          <a:p>
            <a:endParaRPr/>
          </a:p>
        </p:txBody>
      </p:sp>
      <p:sp>
        <p:nvSpPr>
          <p:cNvPr id="127" name="PlaceHolder 5"/>
          <p:cNvSpPr>
            <a:spLocks noGrp="1"/>
          </p:cNvSpPr>
          <p:nvPr>
            <p:ph type="sldNum"/>
          </p:nvPr>
        </p:nvSpPr>
        <p:spPr>
          <a:xfrm>
            <a:off x="11391120" y="6356520"/>
            <a:ext cx="748800" cy="364680"/>
          </a:xfrm>
          <a:prstGeom prst="rect">
            <a:avLst/>
          </a:prstGeom>
        </p:spPr>
        <p:txBody>
          <a:bodyPr anchor="ctr" lIns="27360" rIns="45720"/>
          <a:p>
            <a:pPr>
              <a:lnSpc>
                <a:spcPct val="100000"/>
              </a:lnSpc>
            </a:pPr>
            <a:fld id="{5D317457-E478-40C7-8096-2DBC7E5F08B1}" type="slidenum">
              <a:rPr lang="en-IN" sz="1200">
                <a:solidFill>
                  <a:srgbClr val="ffffff"/>
                </a:solidFill>
                <a:latin typeface="Century Gothic"/>
              </a:rPr>
              <a:t>&lt;number&gt;</a:t>
            </a:fld>
            <a:endParaRPr/>
          </a:p>
        </p:txBody>
      </p:sp>
      <p:sp>
        <p:nvSpPr>
          <p:cNvPr id="128" name="PlaceHolder 6"/>
          <p:cNvSpPr>
            <a:spLocks noGrp="1"/>
          </p:cNvSpPr>
          <p:nvPr>
            <p:ph type="title"/>
          </p:nvPr>
        </p:nvSpPr>
        <p:spPr>
          <a:xfrm>
            <a:off x="609480" y="273600"/>
            <a:ext cx="10972440" cy="1144800"/>
          </a:xfrm>
          <a:prstGeom prst="rect">
            <a:avLst/>
          </a:prstGeom>
        </p:spPr>
        <p:txBody>
          <a:bodyPr anchor="ctr" bIns="0" lIns="0" rIns="0" tIns="0" wrap="none"/>
          <a:p>
            <a:r>
              <a:rPr lang="en-US"/>
              <a:t>Click to edit the title text format</a:t>
            </a:r>
            <a:endParaRPr/>
          </a:p>
        </p:txBody>
      </p:sp>
      <p:sp>
        <p:nvSpPr>
          <p:cNvPr id="129" name="PlaceHolder 7"/>
          <p:cNvSpPr>
            <a:spLocks noGrp="1"/>
          </p:cNvSpPr>
          <p:nvPr>
            <p:ph type="body"/>
          </p:nvPr>
        </p:nvSpPr>
        <p:spPr>
          <a:xfrm>
            <a:off x="609480" y="1604520"/>
            <a:ext cx="10972440" cy="397692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64" name="PlaceHolder 1"/>
          <p:cNvSpPr>
            <a:spLocks noGrp="1"/>
          </p:cNvSpPr>
          <p:nvPr>
            <p:ph type="dt"/>
          </p:nvPr>
        </p:nvSpPr>
        <p:spPr>
          <a:xfrm>
            <a:off x="838080" y="6356520"/>
            <a:ext cx="2742840" cy="364680"/>
          </a:xfrm>
          <a:prstGeom prst="rect">
            <a:avLst/>
          </a:prstGeom>
        </p:spPr>
        <p:txBody>
          <a:bodyPr anchor="ctr"/>
          <a:p>
            <a:pPr>
              <a:lnSpc>
                <a:spcPct val="100000"/>
              </a:lnSpc>
            </a:pPr>
            <a:r>
              <a:rPr lang="en-IN" sz="1200">
                <a:solidFill>
                  <a:srgbClr val="8b8b8b"/>
                </a:solidFill>
                <a:latin typeface="Calibri"/>
              </a:rPr>
              <a:t>16/04/14</a:t>
            </a:r>
            <a:endParaRPr/>
          </a:p>
        </p:txBody>
      </p:sp>
      <p:sp>
        <p:nvSpPr>
          <p:cNvPr id="165" name="PlaceHolder 2"/>
          <p:cNvSpPr>
            <a:spLocks noGrp="1"/>
          </p:cNvSpPr>
          <p:nvPr>
            <p:ph type="ftr"/>
          </p:nvPr>
        </p:nvSpPr>
        <p:spPr>
          <a:xfrm>
            <a:off x="4038480" y="6356520"/>
            <a:ext cx="4114440" cy="364680"/>
          </a:xfrm>
          <a:prstGeom prst="rect">
            <a:avLst/>
          </a:prstGeom>
        </p:spPr>
        <p:txBody>
          <a:bodyPr anchor="ctr"/>
          <a:p>
            <a:endParaRPr/>
          </a:p>
        </p:txBody>
      </p:sp>
      <p:sp>
        <p:nvSpPr>
          <p:cNvPr id="166" name="PlaceHolder 3"/>
          <p:cNvSpPr>
            <a:spLocks noGrp="1"/>
          </p:cNvSpPr>
          <p:nvPr>
            <p:ph type="sldNum"/>
          </p:nvPr>
        </p:nvSpPr>
        <p:spPr>
          <a:xfrm>
            <a:off x="8610480" y="6356520"/>
            <a:ext cx="2742840" cy="364680"/>
          </a:xfrm>
          <a:prstGeom prst="rect">
            <a:avLst/>
          </a:prstGeom>
        </p:spPr>
        <p:txBody>
          <a:bodyPr anchor="ctr"/>
          <a:p>
            <a:pPr algn="r">
              <a:lnSpc>
                <a:spcPct val="100000"/>
              </a:lnSpc>
            </a:pPr>
            <a:fld id="{40C71C88-AEA9-4E69-A5B0-4894E8B9BE6C}" type="slidenum">
              <a:rPr lang="en-IN" sz="1200">
                <a:solidFill>
                  <a:srgbClr val="8b8b8b"/>
                </a:solidFill>
                <a:latin typeface="Calibri"/>
              </a:rPr>
              <a:t>&lt;number&gt;</a:t>
            </a:fld>
            <a:endParaRPr/>
          </a:p>
        </p:txBody>
      </p:sp>
      <p:sp>
        <p:nvSpPr>
          <p:cNvPr id="167" name="PlaceHolder 4"/>
          <p:cNvSpPr>
            <a:spLocks noGrp="1"/>
          </p:cNvSpPr>
          <p:nvPr>
            <p:ph type="title"/>
          </p:nvPr>
        </p:nvSpPr>
        <p:spPr>
          <a:xfrm>
            <a:off x="609480" y="273600"/>
            <a:ext cx="10972440" cy="1144800"/>
          </a:xfrm>
          <a:prstGeom prst="rect">
            <a:avLst/>
          </a:prstGeom>
        </p:spPr>
        <p:txBody>
          <a:bodyPr anchor="ctr" bIns="0" lIns="0" rIns="0" tIns="0" wrap="none"/>
          <a:p>
            <a:r>
              <a:rPr lang="en-US"/>
              <a:t>Click to edit the title text format</a:t>
            </a:r>
            <a:endParaRPr/>
          </a:p>
        </p:txBody>
      </p:sp>
      <p:sp>
        <p:nvSpPr>
          <p:cNvPr id="168" name="PlaceHolder 5"/>
          <p:cNvSpPr>
            <a:spLocks noGrp="1"/>
          </p:cNvSpPr>
          <p:nvPr>
            <p:ph type="body"/>
          </p:nvPr>
        </p:nvSpPr>
        <p:spPr>
          <a:xfrm>
            <a:off x="609480" y="1604520"/>
            <a:ext cx="10972440" cy="3976920"/>
          </a:xfrm>
          <a:prstGeom prst="rect">
            <a:avLst/>
          </a:prstGeom>
        </p:spPr>
        <p:txBody>
          <a:bodyPr bIns="0" lIns="0" rIns="0" tIns="0" wrap="none"/>
          <a:p>
            <a:pPr>
              <a:buSzPct val="25000"/>
              <a:buFont typeface="StarSymbol"/>
              <a:buChar char=""/>
            </a:pPr>
            <a:r>
              <a:rPr lang="en-US"/>
              <a:t>Click to edit the outline text format</a:t>
            </a:r>
            <a:endParaRPr/>
          </a:p>
          <a:p>
            <a:pPr lvl="1">
              <a:buSzPct val="25000"/>
              <a:buFont typeface="StarSymbol"/>
              <a:buChar char=""/>
            </a:pPr>
            <a:r>
              <a:rPr lang="en-US"/>
              <a:t>Second Outline Level</a:t>
            </a:r>
            <a:endParaRPr/>
          </a:p>
          <a:p>
            <a:pPr lvl="2">
              <a:buSzPct val="25000"/>
              <a:buFont typeface="StarSymbol"/>
              <a:buChar char=""/>
            </a:pPr>
            <a:r>
              <a:rPr lang="en-US"/>
              <a:t>Third Outline Level</a:t>
            </a:r>
            <a:endParaRPr/>
          </a:p>
          <a:p>
            <a:pPr lvl="3">
              <a:buSzPct val="25000"/>
              <a:buFont typeface="StarSymbol"/>
              <a:buChar char=""/>
            </a:pPr>
            <a:r>
              <a:rPr lang="en-US"/>
              <a:t>Fourth Outline Level</a:t>
            </a:r>
            <a:endParaRPr/>
          </a:p>
          <a:p>
            <a:pPr lvl="4">
              <a:buSzPct val="25000"/>
              <a:buFont typeface="StarSymbol"/>
              <a:buChar char=""/>
            </a:pPr>
            <a:r>
              <a:rPr lang="en-US"/>
              <a:t>Fifth Outline Level</a:t>
            </a:r>
            <a:endParaRPr/>
          </a:p>
          <a:p>
            <a:pPr lvl="5">
              <a:buSzPct val="25000"/>
              <a:buFont typeface="StarSymbol"/>
              <a:buChar char=""/>
            </a:pPr>
            <a:r>
              <a:rPr lang="en-US"/>
              <a:t>Sixth Outline Level</a:t>
            </a:r>
            <a:endParaRPr/>
          </a:p>
          <a:p>
            <a:pPr lvl="6">
              <a:buSzPct val="2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jpe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50.png"/><Relationship Id="rId17" Type="http://schemas.openxmlformats.org/officeDocument/2006/relationships/image" Target="../media/image51.png"/><Relationship Id="rId18" Type="http://schemas.openxmlformats.org/officeDocument/2006/relationships/image" Target="../media/image52.png"/><Relationship Id="rId19" Type="http://schemas.openxmlformats.org/officeDocument/2006/relationships/slideLayout" Target="../slideLayouts/slideLayout49.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hyperlink" Target="http://social.msdn.microsoft.com/Forums/en-US/ce4bdc40-6955-4e06-a7a5-41ae5135027a/connecting-ms-access-database-in-c" TargetMode="External"/><Relationship Id="rId2" Type="http://schemas.openxmlformats.org/officeDocument/2006/relationships/hyperlink" Target="http://msdn.microsoft.com/en-us/library/ms228504.aspx" TargetMode="External"/><Relationship Id="rId3" Type="http://schemas.openxmlformats.org/officeDocument/2006/relationships/hyperlink" Target="http://www.mindstick.com/" TargetMode="External"/><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TextShape 1"/>
          <p:cNvSpPr txBox="1"/>
          <p:nvPr/>
        </p:nvSpPr>
        <p:spPr>
          <a:xfrm>
            <a:off x="2286000" y="533520"/>
            <a:ext cx="7772040" cy="2971440"/>
          </a:xfrm>
          <a:prstGeom prst="rect">
            <a:avLst/>
          </a:prstGeom>
        </p:spPr>
        <p:txBody>
          <a:bodyPr anchor="b"/>
          <a:p>
            <a:pPr>
              <a:lnSpc>
                <a:spcPct val="100000"/>
              </a:lnSpc>
            </a:pPr>
            <a:r>
              <a:rPr lang="en-US" sz="6000">
                <a:solidFill>
                  <a:srgbClr val="960abc"/>
                </a:solidFill>
                <a:latin typeface="Palatino Linotype"/>
              </a:rPr>
              <a:t> </a:t>
            </a:r>
            <a:r>
              <a:rPr lang="en-US" sz="6000">
                <a:solidFill>
                  <a:srgbClr val="00b050"/>
                </a:solidFill>
                <a:latin typeface="Palatino Linotype"/>
              </a:rPr>
              <a:t>ENGINEERS </a:t>
            </a:r>
            <a:r>
              <a:rPr lang="en-US" sz="6000">
                <a:solidFill>
                  <a:srgbClr val="00b050"/>
                </a:solidFill>
                <a:latin typeface="Palatino Linotype"/>
              </a:rPr>
              <a:t>
</a:t>
            </a:r>
            <a:r>
              <a:rPr lang="en-US" sz="6000">
                <a:solidFill>
                  <a:srgbClr val="960abc"/>
                </a:solidFill>
                <a:latin typeface="Palatino Linotype"/>
              </a:rPr>
              <a:t> </a:t>
            </a:r>
            <a:r>
              <a:rPr lang="en-US" sz="6000">
                <a:solidFill>
                  <a:srgbClr val="ffff00"/>
                </a:solidFill>
                <a:latin typeface="Palatino Linotype"/>
              </a:rPr>
              <a:t>ACADEMIA</a:t>
            </a:r>
            <a:r>
              <a:rPr lang="en-US" sz="6000">
                <a:solidFill>
                  <a:srgbClr val="ffff00"/>
                </a:solidFill>
                <a:latin typeface="Palatino Linotype"/>
              </a:rPr>
              <a:t>
</a:t>
            </a:r>
            <a:endParaRPr/>
          </a:p>
        </p:txBody>
      </p:sp>
      <p:sp>
        <p:nvSpPr>
          <p:cNvPr id="209" name="TextShape 2"/>
          <p:cNvSpPr txBox="1"/>
          <p:nvPr/>
        </p:nvSpPr>
        <p:spPr>
          <a:xfrm>
            <a:off x="1600200" y="5127120"/>
            <a:ext cx="9067320" cy="1095120"/>
          </a:xfrm>
          <a:prstGeom prst="rect">
            <a:avLst/>
          </a:prstGeom>
        </p:spPr>
        <p:txBody>
          <a:bodyPr/>
          <a:p>
            <a:pPr algn="ctr">
              <a:lnSpc>
                <a:spcPct val="100000"/>
              </a:lnSpc>
            </a:pPr>
            <a:r>
              <a:rPr b="1" i="1" lang="en-IN" sz="2800">
                <a:solidFill>
                  <a:srgbClr val="002060"/>
                </a:solidFill>
                <a:latin typeface="comic"/>
              </a:rPr>
              <a:t>Department of Computer Science and Engineering</a:t>
            </a:r>
            <a:endParaRPr/>
          </a:p>
          <a:p>
            <a:pPr algn="ctr">
              <a:lnSpc>
                <a:spcPct val="100000"/>
              </a:lnSpc>
            </a:pPr>
            <a:r>
              <a:rPr b="1" i="1" lang="en-IN" sz="2800">
                <a:solidFill>
                  <a:srgbClr val="002060"/>
                </a:solidFill>
                <a:latin typeface="comic"/>
              </a:rPr>
              <a:t>Nalla Malla Reddy Engineering CollEGE</a:t>
            </a:r>
            <a:endParaRPr/>
          </a:p>
        </p:txBody>
      </p:sp>
      <p:sp>
        <p:nvSpPr>
          <p:cNvPr id="210" name="CustomShape 3"/>
          <p:cNvSpPr/>
          <p:nvPr/>
        </p:nvSpPr>
        <p:spPr>
          <a:xfrm>
            <a:off x="1728000" y="2664000"/>
            <a:ext cx="3926520" cy="2520000"/>
          </a:xfrm>
          <a:prstGeom prst="rect">
            <a:avLst/>
          </a:prstGeom>
          <a:solidFill>
            <a:srgbClr val="ffffff"/>
          </a:solidFill>
          <a:ln w="28440">
            <a:solidFill>
              <a:srgbClr val="9c5252"/>
            </a:solidFill>
            <a:round/>
          </a:ln>
        </p:spPr>
        <p:txBody>
          <a:bodyPr bIns="45000" lIns="90000" rIns="90000" tIns="45000"/>
          <a:p>
            <a:pPr algn="ctr">
              <a:lnSpc>
                <a:spcPct val="100000"/>
              </a:lnSpc>
            </a:pPr>
            <a:endParaRPr/>
          </a:p>
          <a:p>
            <a:pPr algn="ctr">
              <a:lnSpc>
                <a:spcPct val="100000"/>
              </a:lnSpc>
            </a:pPr>
            <a:r>
              <a:rPr b="1" lang="en-IN" sz="2000" u="sng">
                <a:solidFill>
                  <a:srgbClr val="e68422"/>
                </a:solidFill>
                <a:latin typeface="Palatino Linotype"/>
              </a:rPr>
              <a:t>Presented By</a:t>
            </a:r>
            <a:endParaRPr/>
          </a:p>
          <a:p>
            <a:pPr>
              <a:lnSpc>
                <a:spcPct val="100000"/>
              </a:lnSpc>
            </a:pPr>
            <a:r>
              <a:rPr b="1" lang="en-IN">
                <a:solidFill>
                  <a:srgbClr val="6076b4"/>
                </a:solidFill>
                <a:latin typeface="Palatino Linotype"/>
              </a:rPr>
              <a:t>K.Pranathi (10B61A0563)</a:t>
            </a:r>
            <a:endParaRPr/>
          </a:p>
          <a:p>
            <a:pPr>
              <a:lnSpc>
                <a:spcPct val="100000"/>
              </a:lnSpc>
            </a:pPr>
            <a:r>
              <a:rPr b="1" lang="en-IN">
                <a:solidFill>
                  <a:srgbClr val="6076b4"/>
                </a:solidFill>
                <a:latin typeface="Palatino Linotype"/>
              </a:rPr>
              <a:t>K.Naveen  (10B61A0564)</a:t>
            </a:r>
            <a:endParaRPr/>
          </a:p>
          <a:p>
            <a:pPr>
              <a:lnSpc>
                <a:spcPct val="100000"/>
              </a:lnSpc>
            </a:pPr>
            <a:r>
              <a:rPr b="1" lang="en-IN">
                <a:solidFill>
                  <a:srgbClr val="6076b4"/>
                </a:solidFill>
                <a:latin typeface="Palatino Linotype"/>
              </a:rPr>
              <a:t>P.Pooja       (10B61A0596)</a:t>
            </a:r>
            <a:endParaRPr/>
          </a:p>
          <a:p>
            <a:pPr>
              <a:lnSpc>
                <a:spcPct val="100000"/>
              </a:lnSpc>
            </a:pPr>
            <a:r>
              <a:rPr b="1" lang="en-IN">
                <a:solidFill>
                  <a:srgbClr val="6076b4"/>
                </a:solidFill>
                <a:latin typeface="Palatino Linotype"/>
              </a:rPr>
              <a:t>V.Prudhvi (10B61A05C0)</a:t>
            </a:r>
            <a:endParaRPr/>
          </a:p>
          <a:p>
            <a:pPr>
              <a:lnSpc>
                <a:spcPct val="100000"/>
              </a:lnSpc>
            </a:pPr>
            <a:endParaRPr/>
          </a:p>
        </p:txBody>
      </p:sp>
      <p:sp>
        <p:nvSpPr>
          <p:cNvPr id="211" name="CustomShape 4"/>
          <p:cNvSpPr/>
          <p:nvPr/>
        </p:nvSpPr>
        <p:spPr>
          <a:xfrm>
            <a:off x="7162920" y="2971800"/>
            <a:ext cx="2895120" cy="1796760"/>
          </a:xfrm>
          <a:prstGeom prst="rect">
            <a:avLst/>
          </a:prstGeom>
          <a:noFill/>
          <a:ln>
            <a:noFill/>
          </a:ln>
        </p:spPr>
        <p:txBody>
          <a:bodyPr bIns="45000" lIns="90000" rIns="90000" tIns="45000"/>
          <a:p>
            <a:pPr algn="ctr">
              <a:lnSpc>
                <a:spcPct val="100000"/>
              </a:lnSpc>
            </a:pPr>
            <a:r>
              <a:rPr b="1" lang="en-IN" sz="2000" u="sng">
                <a:solidFill>
                  <a:srgbClr val="e68422"/>
                </a:solidFill>
                <a:latin typeface="Palatino Linotype"/>
              </a:rPr>
              <a:t>Under the Guidance of</a:t>
            </a:r>
            <a:endParaRPr/>
          </a:p>
          <a:p>
            <a:pPr algn="ctr">
              <a:lnSpc>
                <a:spcPct val="100000"/>
              </a:lnSpc>
            </a:pPr>
            <a:r>
              <a:rPr b="1" lang="en-IN">
                <a:solidFill>
                  <a:srgbClr val="577293"/>
                </a:solidFill>
                <a:latin typeface="Palatino Linotype"/>
              </a:rPr>
              <a:t>Amar Jukuntla, M.Tech.,</a:t>
            </a:r>
            <a:endParaRPr/>
          </a:p>
          <a:p>
            <a:pPr algn="ctr">
              <a:lnSpc>
                <a:spcPct val="100000"/>
              </a:lnSpc>
            </a:pPr>
            <a:r>
              <a:rPr b="1" lang="en-IN">
                <a:solidFill>
                  <a:srgbClr val="577293"/>
                </a:solidFill>
                <a:latin typeface="Palatino Linotype"/>
              </a:rPr>
              <a:t>Assistant  Professor</a:t>
            </a:r>
            <a:endParaRPr/>
          </a:p>
          <a:p>
            <a:pPr>
              <a:lnSpc>
                <a:spcPct val="100000"/>
              </a:lnSpc>
            </a:pPr>
            <a:endParaRPr/>
          </a:p>
        </p:txBody>
      </p:sp>
      <p:pic>
        <p:nvPicPr>
          <p:cNvPr descr="" id="212" name="Picture 5"/>
          <p:cNvPicPr/>
          <p:nvPr/>
        </p:nvPicPr>
        <p:blipFill>
          <a:blip r:embed="rId1"/>
          <a:stretch>
            <a:fillRect/>
          </a:stretch>
        </p:blipFill>
        <p:spPr>
          <a:xfrm>
            <a:off x="5791320" y="4114800"/>
            <a:ext cx="1294920" cy="1102320"/>
          </a:xfrm>
          <a:prstGeom prst="rect">
            <a:avLst/>
          </a:prstGeom>
          <a:ln w="9360">
            <a:noFill/>
          </a:ln>
        </p:spPr>
      </p:pic>
      <p:pic>
        <p:nvPicPr>
          <p:cNvPr descr="" id="213" name="Picture 4"/>
          <p:cNvPicPr/>
          <p:nvPr/>
        </p:nvPicPr>
        <p:blipFill>
          <a:blip r:embed="rId2"/>
          <a:stretch>
            <a:fillRect/>
          </a:stretch>
        </p:blipFill>
        <p:spPr>
          <a:xfrm>
            <a:off x="1298520" y="728280"/>
            <a:ext cx="1149480" cy="1503720"/>
          </a:xfrm>
          <a:prstGeom prst="rect">
            <a:avLst/>
          </a:prstGeom>
          <a:ln>
            <a:noFill/>
          </a:ln>
        </p:spPr>
      </p:pic>
    </p:spTree>
  </p:cSld>
  <p:transition spd="slow">
    <p:fade/>
  </p:transition>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3" name="Picture 1"/>
          <p:cNvPicPr/>
          <p:nvPr/>
        </p:nvPicPr>
        <p:blipFill>
          <a:blip r:embed="rId1"/>
          <a:stretch>
            <a:fillRect/>
          </a:stretch>
        </p:blipFill>
        <p:spPr>
          <a:xfrm>
            <a:off x="0" y="0"/>
            <a:ext cx="12191760" cy="685764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4" name="Picture 1"/>
          <p:cNvPicPr/>
          <p:nvPr/>
        </p:nvPicPr>
        <p:blipFill>
          <a:blip r:embed="rId1"/>
          <a:stretch>
            <a:fillRect/>
          </a:stretch>
        </p:blipFill>
        <p:spPr>
          <a:xfrm>
            <a:off x="0" y="0"/>
            <a:ext cx="12191760" cy="685764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5" name="Picture 1"/>
          <p:cNvPicPr/>
          <p:nvPr/>
        </p:nvPicPr>
        <p:blipFill>
          <a:blip r:embed="rId1"/>
          <a:stretch>
            <a:fillRect/>
          </a:stretch>
        </p:blipFill>
        <p:spPr>
          <a:xfrm>
            <a:off x="2133720" y="457200"/>
            <a:ext cx="7619760" cy="593424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6" name="Picture 1"/>
          <p:cNvPicPr/>
          <p:nvPr/>
        </p:nvPicPr>
        <p:blipFill>
          <a:blip r:embed="rId1"/>
          <a:stretch>
            <a:fillRect/>
          </a:stretch>
        </p:blipFill>
        <p:spPr>
          <a:xfrm>
            <a:off x="0" y="0"/>
            <a:ext cx="12191760" cy="685764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7" name="CustomShape 1"/>
          <p:cNvSpPr/>
          <p:nvPr/>
        </p:nvSpPr>
        <p:spPr>
          <a:xfrm>
            <a:off x="3306240" y="2438280"/>
            <a:ext cx="6030360" cy="913320"/>
          </a:xfrm>
          <a:prstGeom prst="rect">
            <a:avLst/>
          </a:prstGeom>
          <a:noFill/>
          <a:ln>
            <a:noFill/>
          </a:ln>
        </p:spPr>
        <p:txBody>
          <a:bodyPr bIns="45000" lIns="90000" rIns="90000" tIns="45000" wrap="none"/>
          <a:p>
            <a:pPr>
              <a:lnSpc>
                <a:spcPct val="100000"/>
              </a:lnSpc>
            </a:pPr>
            <a:r>
              <a:rPr lang="en-IN" sz="5400">
                <a:solidFill>
                  <a:srgbClr val="000000"/>
                </a:solidFill>
                <a:latin typeface="Times New Roman"/>
              </a:rPr>
              <a:t>Encrypted passwords</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8" name="Picture 1"/>
          <p:cNvPicPr/>
          <p:nvPr/>
        </p:nvPicPr>
        <p:blipFill>
          <a:blip r:embed="rId1"/>
          <a:stretch>
            <a:fillRect/>
          </a:stretch>
        </p:blipFill>
        <p:spPr>
          <a:xfrm>
            <a:off x="0" y="0"/>
            <a:ext cx="12191760" cy="68576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CustomShape 1"/>
          <p:cNvSpPr/>
          <p:nvPr/>
        </p:nvSpPr>
        <p:spPr>
          <a:xfrm>
            <a:off x="2514600" y="2209680"/>
            <a:ext cx="7086240" cy="1736280"/>
          </a:xfrm>
          <a:prstGeom prst="rect">
            <a:avLst/>
          </a:prstGeom>
          <a:noFill/>
          <a:ln>
            <a:noFill/>
          </a:ln>
        </p:spPr>
        <p:txBody>
          <a:bodyPr bIns="45000" lIns="90000" rIns="90000" tIns="45000"/>
          <a:p>
            <a:pPr>
              <a:lnSpc>
                <a:spcPct val="100000"/>
              </a:lnSpc>
            </a:pPr>
            <a:r>
              <a:rPr lang="en-IN" sz="5400">
                <a:solidFill>
                  <a:srgbClr val="000000"/>
                </a:solidFill>
                <a:latin typeface="Times New Roman"/>
              </a:rPr>
              <a:t>Google Search </a:t>
            </a:r>
            <a:endParaRPr/>
          </a:p>
          <a:p>
            <a:pPr>
              <a:lnSpc>
                <a:spcPct val="100000"/>
              </a:lnSpc>
            </a:pPr>
            <a:r>
              <a:rPr lang="en-IN" sz="5400">
                <a:solidFill>
                  <a:srgbClr val="000000"/>
                </a:solidFill>
                <a:latin typeface="Times New Roman"/>
              </a:rPr>
              <a:t>Included in homepage</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30" name="Picture 1"/>
          <p:cNvPicPr/>
          <p:nvPr/>
        </p:nvPicPr>
        <p:blipFill>
          <a:blip r:embed="rId1"/>
          <a:stretch>
            <a:fillRect/>
          </a:stretch>
        </p:blipFill>
        <p:spPr>
          <a:xfrm>
            <a:off x="13680" y="0"/>
            <a:ext cx="12191760" cy="6857640"/>
          </a:xfrm>
          <a:prstGeom prst="rect">
            <a:avLst/>
          </a:prstGeom>
          <a:ln>
            <a:noFill/>
          </a:ln>
        </p:spPr>
      </p:pic>
      <p:sp>
        <p:nvSpPr>
          <p:cNvPr id="231" name="CustomShape 1"/>
          <p:cNvSpPr/>
          <p:nvPr/>
        </p:nvSpPr>
        <p:spPr>
          <a:xfrm>
            <a:off x="9372600" y="1981080"/>
            <a:ext cx="2819160" cy="1447560"/>
          </a:xfrm>
          <a:prstGeom prst="rect">
            <a:avLst/>
          </a:prstGeom>
          <a:noFill/>
          <a:ln w="28440">
            <a:solidFill>
              <a:srgbClr val="ff0000"/>
            </a:solidFill>
            <a:round/>
          </a:ln>
        </p:spPr>
      </p:sp>
    </p:spTree>
  </p:cSld>
  <p:timing>
    <p:tnLst>
      <p:par>
        <p:cTn dur="indefinite" id="8" nodeType="tmRoot" restart="never">
          <p:childTnLst>
            <p:seq>
              <p:cTn dur="indefinite" id="9" nodeType="mainSeq">
                <p:childTnLst>
                  <p:par>
                    <p:cTn fill="hold" id="10">
                      <p:stCondLst>
                        <p:cond delay="indefinite"/>
                      </p:stCondLst>
                      <p:childTnLst>
                        <p:par>
                          <p:cTn fill="hold" id="11">
                            <p:stCondLst>
                              <p:cond delay="0"/>
                            </p:stCondLst>
                            <p:childTnLst>
                              <p:par>
                                <p:cTn fill="hold" id="12" nodeType="withEffect" presetClass="emph" presetID="26">
                                  <p:stCondLst>
                                    <p:cond delay="0"/>
                                  </p:stCondLst>
                                  <p:childTnLst>
                                    <p:animEffect filter="fade" transition="in">
                                      <p:cBhvr additive="repl">
                                        <p:cTn dur="1000" id="13"/>
                                        <p:tgtEl>
                                          <p:spTgt spid="23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CustomShape 1"/>
          <p:cNvSpPr/>
          <p:nvPr/>
        </p:nvSpPr>
        <p:spPr>
          <a:xfrm>
            <a:off x="2708640" y="2743200"/>
            <a:ext cx="7057440" cy="913320"/>
          </a:xfrm>
          <a:prstGeom prst="rect">
            <a:avLst/>
          </a:prstGeom>
          <a:noFill/>
          <a:ln>
            <a:noFill/>
          </a:ln>
        </p:spPr>
        <p:txBody>
          <a:bodyPr bIns="45000" lIns="90000" rIns="90000" tIns="45000" wrap="none"/>
          <a:p>
            <a:pPr>
              <a:lnSpc>
                <a:spcPct val="100000"/>
              </a:lnSpc>
            </a:pPr>
            <a:r>
              <a:rPr lang="en-IN" sz="5400">
                <a:solidFill>
                  <a:srgbClr val="000000"/>
                </a:solidFill>
                <a:latin typeface="Times New Roman"/>
              </a:rPr>
              <a:t>Share</a:t>
            </a:r>
            <a:r>
              <a:rPr lang="en-IN" sz="5400">
                <a:solidFill>
                  <a:srgbClr val="000000"/>
                </a:solidFill>
                <a:latin typeface="Palatino Linotype"/>
              </a:rPr>
              <a:t> Research Work</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33" name="Picture 1"/>
          <p:cNvPicPr/>
          <p:nvPr/>
        </p:nvPicPr>
        <p:blipFill>
          <a:blip r:embed="rId1"/>
          <a:stretch>
            <a:fillRect/>
          </a:stretch>
        </p:blipFill>
        <p:spPr>
          <a:xfrm>
            <a:off x="0" y="0"/>
            <a:ext cx="12191760" cy="685764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 name="TextShape 1"/>
          <p:cNvSpPr txBox="1"/>
          <p:nvPr/>
        </p:nvSpPr>
        <p:spPr>
          <a:xfrm>
            <a:off x="1981080" y="609480"/>
            <a:ext cx="8229240" cy="990360"/>
          </a:xfrm>
          <a:prstGeom prst="rect">
            <a:avLst/>
          </a:prstGeom>
        </p:spPr>
        <p:txBody>
          <a:bodyPr anchor="b"/>
          <a:p>
            <a:pPr>
              <a:lnSpc>
                <a:spcPct val="100000"/>
              </a:lnSpc>
            </a:pPr>
            <a:r>
              <a:rPr b="1" lang="en-US" sz="5400">
                <a:solidFill>
                  <a:srgbClr val="2f5897"/>
                </a:solidFill>
                <a:latin typeface="Palatino Linotype"/>
              </a:rPr>
              <a:t>Agenda</a:t>
            </a:r>
            <a:endParaRPr/>
          </a:p>
        </p:txBody>
      </p:sp>
      <p:sp>
        <p:nvSpPr>
          <p:cNvPr id="215" name="TextShape 2"/>
          <p:cNvSpPr txBox="1"/>
          <p:nvPr/>
        </p:nvSpPr>
        <p:spPr>
          <a:xfrm>
            <a:off x="609480" y="1600200"/>
            <a:ext cx="10972440" cy="4525560"/>
          </a:xfrm>
          <a:prstGeom prst="rect">
            <a:avLst/>
          </a:prstGeom>
        </p:spPr>
        <p:txBody>
          <a:bodyPr/>
          <a:p>
            <a:pPr algn="just">
              <a:lnSpc>
                <a:spcPct val="100000"/>
              </a:lnSpc>
              <a:buFont typeface="Arial"/>
              <a:buChar char="•"/>
            </a:pPr>
            <a:r>
              <a:rPr lang="en-US" sz="2400">
                <a:solidFill>
                  <a:srgbClr val="262626"/>
                </a:solidFill>
                <a:latin typeface="Times New Roman"/>
              </a:rPr>
              <a:t>Introduction</a:t>
            </a:r>
            <a:endParaRPr/>
          </a:p>
          <a:p>
            <a:pPr algn="just">
              <a:lnSpc>
                <a:spcPct val="100000"/>
              </a:lnSpc>
              <a:buFont typeface="Arial"/>
              <a:buChar char="•"/>
            </a:pPr>
            <a:r>
              <a:rPr lang="en-US" sz="2400">
                <a:solidFill>
                  <a:srgbClr val="262626"/>
                </a:solidFill>
                <a:latin typeface="Times New Roman"/>
              </a:rPr>
              <a:t>Literature Survey</a:t>
            </a:r>
            <a:endParaRPr/>
          </a:p>
          <a:p>
            <a:pPr algn="just">
              <a:lnSpc>
                <a:spcPct val="100000"/>
              </a:lnSpc>
              <a:buFont typeface="Arial"/>
              <a:buChar char="•"/>
            </a:pPr>
            <a:r>
              <a:rPr lang="en-US" sz="2400">
                <a:solidFill>
                  <a:srgbClr val="262626"/>
                </a:solidFill>
                <a:latin typeface="Times New Roman"/>
              </a:rPr>
              <a:t>Objectives of Engineers Academia</a:t>
            </a:r>
            <a:endParaRPr/>
          </a:p>
          <a:p>
            <a:pPr algn="just">
              <a:lnSpc>
                <a:spcPct val="100000"/>
              </a:lnSpc>
              <a:buFont typeface="Arial"/>
              <a:buChar char="•"/>
            </a:pPr>
            <a:r>
              <a:rPr lang="en-US" sz="2400">
                <a:solidFill>
                  <a:srgbClr val="262626"/>
                </a:solidFill>
                <a:latin typeface="Times New Roman"/>
              </a:rPr>
              <a:t>MVC Architecture</a:t>
            </a:r>
            <a:endParaRPr/>
          </a:p>
          <a:p>
            <a:pPr algn="just">
              <a:lnSpc>
                <a:spcPct val="100000"/>
              </a:lnSpc>
              <a:buFont typeface="Arial"/>
              <a:buChar char="•"/>
            </a:pPr>
            <a:r>
              <a:rPr lang="en-US" sz="2400">
                <a:solidFill>
                  <a:srgbClr val="262626"/>
                </a:solidFill>
                <a:latin typeface="Times New Roman"/>
              </a:rPr>
              <a:t>Snap Shots</a:t>
            </a:r>
            <a:endParaRPr/>
          </a:p>
          <a:p>
            <a:pPr algn="just">
              <a:lnSpc>
                <a:spcPct val="100000"/>
              </a:lnSpc>
              <a:buFont typeface="Arial"/>
              <a:buChar char="•"/>
            </a:pPr>
            <a:r>
              <a:rPr lang="en-US" sz="2400">
                <a:solidFill>
                  <a:srgbClr val="262626"/>
                </a:solidFill>
                <a:latin typeface="Times New Roman"/>
              </a:rPr>
              <a:t>Conclusions</a:t>
            </a:r>
            <a:endParaRPr/>
          </a:p>
          <a:p>
            <a:pPr algn="just">
              <a:lnSpc>
                <a:spcPct val="100000"/>
              </a:lnSpc>
              <a:buFont typeface="Arial"/>
              <a:buChar char="•"/>
            </a:pPr>
            <a:r>
              <a:rPr lang="en-US" sz="2400">
                <a:solidFill>
                  <a:srgbClr val="262626"/>
                </a:solidFill>
                <a:latin typeface="Times New Roman"/>
              </a:rPr>
              <a:t>References</a:t>
            </a:r>
            <a:endParaRPr/>
          </a:p>
        </p:txBody>
      </p:sp>
    </p:spTree>
  </p:cSld>
  <p:transition spd="med">
    <p:pull dir="l"/>
  </p:transition>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34" name="Picture 1"/>
          <p:cNvPicPr/>
          <p:nvPr/>
        </p:nvPicPr>
        <p:blipFill>
          <a:blip r:embed="rId1"/>
          <a:stretch>
            <a:fillRect/>
          </a:stretch>
        </p:blipFill>
        <p:spPr>
          <a:xfrm>
            <a:off x="0" y="0"/>
            <a:ext cx="12191760" cy="685764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35" name="Picture 1"/>
          <p:cNvPicPr/>
          <p:nvPr/>
        </p:nvPicPr>
        <p:blipFill>
          <a:blip r:embed="rId1"/>
          <a:stretch>
            <a:fillRect/>
          </a:stretch>
        </p:blipFill>
        <p:spPr>
          <a:xfrm>
            <a:off x="0" y="0"/>
            <a:ext cx="12191760" cy="685764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6" name="CustomShape 1"/>
          <p:cNvSpPr/>
          <p:nvPr/>
        </p:nvSpPr>
        <p:spPr>
          <a:xfrm>
            <a:off x="3089160" y="2133720"/>
            <a:ext cx="5939640" cy="1736280"/>
          </a:xfrm>
          <a:prstGeom prst="rect">
            <a:avLst/>
          </a:prstGeom>
          <a:noFill/>
          <a:ln>
            <a:noFill/>
          </a:ln>
        </p:spPr>
        <p:txBody>
          <a:bodyPr bIns="45000" lIns="90000" rIns="90000" tIns="45000" wrap="none"/>
          <a:p>
            <a:pPr>
              <a:lnSpc>
                <a:spcPct val="100000"/>
              </a:lnSpc>
            </a:pPr>
            <a:r>
              <a:rPr lang="en-IN" sz="5400">
                <a:solidFill>
                  <a:srgbClr val="000000"/>
                </a:solidFill>
                <a:latin typeface="Times New Roman"/>
              </a:rPr>
              <a:t>Notifications Of </a:t>
            </a:r>
            <a:endParaRPr/>
          </a:p>
          <a:p>
            <a:pPr>
              <a:lnSpc>
                <a:spcPct val="100000"/>
              </a:lnSpc>
            </a:pP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New Publications</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37" name="Picture 1"/>
          <p:cNvPicPr/>
          <p:nvPr/>
        </p:nvPicPr>
        <p:blipFill>
          <a:blip r:embed="rId1"/>
          <a:stretch>
            <a:fillRect/>
          </a:stretch>
        </p:blipFill>
        <p:spPr>
          <a:xfrm>
            <a:off x="0" y="0"/>
            <a:ext cx="12191760" cy="6857640"/>
          </a:xfrm>
          <a:prstGeom prst="rect">
            <a:avLst/>
          </a:prstGeom>
          <a:ln>
            <a:noFill/>
          </a:ln>
        </p:spPr>
      </p:pic>
      <p:sp>
        <p:nvSpPr>
          <p:cNvPr id="238" name="CustomShape 1"/>
          <p:cNvSpPr/>
          <p:nvPr/>
        </p:nvSpPr>
        <p:spPr>
          <a:xfrm>
            <a:off x="380880" y="2057400"/>
            <a:ext cx="2819160" cy="2895120"/>
          </a:xfrm>
          <a:prstGeom prst="rect">
            <a:avLst/>
          </a:prstGeom>
          <a:noFill/>
          <a:ln w="57240">
            <a:solidFill>
              <a:srgbClr val="000000"/>
            </a:solidFill>
            <a:round/>
          </a:ln>
        </p:spPr>
      </p:sp>
    </p:spTree>
  </p:cSld>
  <p:timing>
    <p:tnLst>
      <p:par>
        <p:cTn dur="indefinite" id="14" nodeType="tmRoot" restart="never">
          <p:childTnLst>
            <p:seq>
              <p:cTn dur="indefinite" id="15" nodeType="mainSeq">
                <p:childTnLst>
                  <p:par>
                    <p:cTn fill="hold" id="16">
                      <p:stCondLst>
                        <p:cond delay="indefinite"/>
                      </p:stCondLst>
                      <p:childTnLst>
                        <p:par>
                          <p:cTn fill="hold" id="17">
                            <p:stCondLst>
                              <p:cond delay="0"/>
                            </p:stCondLst>
                            <p:childTnLst>
                              <p:par>
                                <p:cTn fill="hold" id="18" nodeType="withEffect" presetClass="emph" presetID="26">
                                  <p:stCondLst>
                                    <p:cond delay="0"/>
                                  </p:stCondLst>
                                  <p:childTnLst>
                                    <p:animEffect filter="fade" transition="in">
                                      <p:cBhvr additive="repl">
                                        <p:cTn dur="1000" id="19"/>
                                        <p:tgtEl>
                                          <p:spTgt spid="23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9" name="CustomShape 1"/>
          <p:cNvSpPr/>
          <p:nvPr/>
        </p:nvSpPr>
        <p:spPr>
          <a:xfrm>
            <a:off x="2819520" y="2286000"/>
            <a:ext cx="7162560" cy="1736280"/>
          </a:xfrm>
          <a:prstGeom prst="rect">
            <a:avLst/>
          </a:prstGeom>
          <a:noFill/>
          <a:ln>
            <a:noFill/>
          </a:ln>
        </p:spPr>
        <p:txBody>
          <a:bodyPr bIns="45000" lIns="90000" rIns="90000" tIns="45000"/>
          <a:p>
            <a:pPr>
              <a:lnSpc>
                <a:spcPct val="100000"/>
              </a:lnSpc>
            </a:pPr>
            <a:r>
              <a:rPr lang="en-IN" sz="5400">
                <a:solidFill>
                  <a:srgbClr val="000000"/>
                </a:solidFill>
                <a:latin typeface="Times New Roman"/>
              </a:rPr>
              <a:t>Notifications Of </a:t>
            </a:r>
            <a:endParaRPr/>
          </a:p>
          <a:p>
            <a:pPr>
              <a:lnSpc>
                <a:spcPct val="100000"/>
              </a:lnSpc>
            </a:pP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Peoples’ Activity</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40" name="Picture 1"/>
          <p:cNvPicPr/>
          <p:nvPr/>
        </p:nvPicPr>
        <p:blipFill>
          <a:blip r:embed="rId1"/>
          <a:stretch>
            <a:fillRect/>
          </a:stretch>
        </p:blipFill>
        <p:spPr>
          <a:xfrm>
            <a:off x="0" y="0"/>
            <a:ext cx="12191760" cy="6857640"/>
          </a:xfrm>
          <a:prstGeom prst="rect">
            <a:avLst/>
          </a:prstGeom>
          <a:ln>
            <a:noFill/>
          </a:ln>
        </p:spPr>
      </p:pic>
      <p:sp>
        <p:nvSpPr>
          <p:cNvPr id="241" name="CustomShape 1"/>
          <p:cNvSpPr/>
          <p:nvPr/>
        </p:nvSpPr>
        <p:spPr>
          <a:xfrm>
            <a:off x="914400" y="3429000"/>
            <a:ext cx="2666520" cy="2819160"/>
          </a:xfrm>
          <a:prstGeom prst="rect">
            <a:avLst/>
          </a:prstGeom>
          <a:noFill/>
          <a:ln w="57240">
            <a:solidFill>
              <a:srgbClr val="000000"/>
            </a:solidFill>
            <a:round/>
          </a:ln>
        </p:spPr>
      </p:sp>
    </p:spTree>
  </p:cSld>
  <p:timing>
    <p:tnLst>
      <p:par>
        <p:cTn dur="indefinite" id="20" nodeType="tmRoot" restart="never">
          <p:childTnLst>
            <p:seq>
              <p:cTn dur="indefinite" id="21" nodeType="mainSeq">
                <p:childTnLst>
                  <p:par>
                    <p:cTn fill="hold" id="22">
                      <p:stCondLst>
                        <p:cond delay="indefinite"/>
                      </p:stCondLst>
                      <p:childTnLst>
                        <p:par>
                          <p:cTn fill="hold" id="23">
                            <p:stCondLst>
                              <p:cond delay="0"/>
                            </p:stCondLst>
                            <p:childTnLst>
                              <p:par>
                                <p:cTn fill="hold" id="24" nodeType="withEffect" presetClass="emph" presetID="26">
                                  <p:stCondLst>
                                    <p:cond delay="0"/>
                                  </p:stCondLst>
                                  <p:childTnLst>
                                    <p:animEffect filter="fade" transition="in">
                                      <p:cBhvr additive="repl">
                                        <p:cTn dur="1000" id="25"/>
                                        <p:tgtEl>
                                          <p:spTgt spid="24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2" name="CustomShape 1"/>
          <p:cNvSpPr/>
          <p:nvPr/>
        </p:nvSpPr>
        <p:spPr>
          <a:xfrm>
            <a:off x="2558520" y="2133720"/>
            <a:ext cx="6703200" cy="1736280"/>
          </a:xfrm>
          <a:prstGeom prst="rect">
            <a:avLst/>
          </a:prstGeom>
          <a:noFill/>
          <a:ln>
            <a:noFill/>
          </a:ln>
        </p:spPr>
        <p:txBody>
          <a:bodyPr bIns="45000" lIns="90000" rIns="90000" tIns="45000" wrap="none"/>
          <a:p>
            <a:pPr>
              <a:lnSpc>
                <a:spcPct val="100000"/>
              </a:lnSpc>
            </a:pPr>
            <a:r>
              <a:rPr lang="en-IN" sz="5400">
                <a:solidFill>
                  <a:srgbClr val="000000"/>
                </a:solidFill>
                <a:latin typeface="Times New Roman"/>
              </a:rPr>
              <a:t>Search for Specific </a:t>
            </a:r>
            <a:endParaRPr/>
          </a:p>
          <a:p>
            <a:pPr>
              <a:lnSpc>
                <a:spcPct val="100000"/>
              </a:lnSpc>
            </a:pP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user or a publication</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43" name="Picture 1"/>
          <p:cNvPicPr/>
          <p:nvPr/>
        </p:nvPicPr>
        <p:blipFill>
          <a:blip r:embed="rId1"/>
          <a:stretch>
            <a:fillRect/>
          </a:stretch>
        </p:blipFill>
        <p:spPr>
          <a:xfrm>
            <a:off x="0" y="0"/>
            <a:ext cx="12191760" cy="6857640"/>
          </a:xfrm>
          <a:prstGeom prst="rect">
            <a:avLst/>
          </a:prstGeom>
          <a:ln>
            <a:noFill/>
          </a:ln>
        </p:spPr>
      </p:pic>
      <p:sp>
        <p:nvSpPr>
          <p:cNvPr id="244" name="CustomShape 1"/>
          <p:cNvSpPr/>
          <p:nvPr/>
        </p:nvSpPr>
        <p:spPr>
          <a:xfrm>
            <a:off x="9448920" y="2057400"/>
            <a:ext cx="2742840" cy="1447560"/>
          </a:xfrm>
          <a:prstGeom prst="rect">
            <a:avLst/>
          </a:prstGeom>
          <a:noFill/>
          <a:ln w="57240">
            <a:solidFill>
              <a:srgbClr val="000000"/>
            </a:solidFill>
            <a:round/>
          </a:ln>
        </p:spPr>
      </p:sp>
    </p:spTree>
  </p:cSld>
  <p:timing>
    <p:tnLst>
      <p:par>
        <p:cTn dur="indefinite" id="26" nodeType="tmRoot" restart="never">
          <p:childTnLst>
            <p:seq>
              <p:cTn dur="indefinite" id="27" nodeType="mainSeq">
                <p:childTnLst>
                  <p:par>
                    <p:cTn fill="hold" id="28">
                      <p:stCondLst>
                        <p:cond delay="indefinite"/>
                      </p:stCondLst>
                      <p:childTnLst>
                        <p:par>
                          <p:cTn fill="hold" id="29">
                            <p:stCondLst>
                              <p:cond delay="0"/>
                            </p:stCondLst>
                            <p:childTnLst>
                              <p:par>
                                <p:cTn fill="hold" id="30" nodeType="withEffect" presetClass="emph" presetID="26">
                                  <p:stCondLst>
                                    <p:cond delay="0"/>
                                  </p:stCondLst>
                                  <p:childTnLst>
                                    <p:animEffect filter="fade" transition="in">
                                      <p:cBhvr additive="repl">
                                        <p:cTn dur="1000" id="31"/>
                                        <p:tgtEl>
                                          <p:spTgt spid="24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45" name="Picture 1"/>
          <p:cNvPicPr/>
          <p:nvPr/>
        </p:nvPicPr>
        <p:blipFill>
          <a:blip r:embed="rId1"/>
          <a:stretch>
            <a:fillRect/>
          </a:stretch>
        </p:blipFill>
        <p:spPr>
          <a:xfrm>
            <a:off x="0" y="0"/>
            <a:ext cx="12191760" cy="685764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46" name="Picture 1"/>
          <p:cNvPicPr/>
          <p:nvPr/>
        </p:nvPicPr>
        <p:blipFill>
          <a:blip r:embed="rId1"/>
          <a:stretch>
            <a:fillRect/>
          </a:stretch>
        </p:blipFill>
        <p:spPr>
          <a:xfrm>
            <a:off x="0" y="0"/>
            <a:ext cx="12191760" cy="685764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TextShape 1"/>
          <p:cNvSpPr txBox="1"/>
          <p:nvPr/>
        </p:nvSpPr>
        <p:spPr>
          <a:xfrm>
            <a:off x="1905120" y="2286000"/>
            <a:ext cx="8229240" cy="1599840"/>
          </a:xfrm>
          <a:prstGeom prst="rect">
            <a:avLst/>
          </a:prstGeom>
        </p:spPr>
        <p:txBody>
          <a:bodyPr anchor="b"/>
          <a:p>
            <a:pPr algn="ctr">
              <a:lnSpc>
                <a:spcPts val="2046"/>
              </a:lnSpc>
            </a:pPr>
            <a:r>
              <a:rPr b="1" lang="en-US" sz="5400">
                <a:solidFill>
                  <a:srgbClr val="2f5897"/>
                </a:solidFill>
                <a:latin typeface="Palatino Linotype"/>
              </a:rPr>
              <a:t>Introduction</a:t>
            </a:r>
            <a:endParaRPr/>
          </a:p>
        </p:txBody>
      </p:sp>
    </p:spTree>
  </p:cSld>
  <p:transition spd="slow">
    <p:fade/>
  </p:transition>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7" name="CustomShape 1"/>
          <p:cNvSpPr/>
          <p:nvPr/>
        </p:nvSpPr>
        <p:spPr>
          <a:xfrm>
            <a:off x="2696040" y="2362320"/>
            <a:ext cx="7612200" cy="1736280"/>
          </a:xfrm>
          <a:prstGeom prst="rect">
            <a:avLst/>
          </a:prstGeom>
          <a:noFill/>
          <a:ln>
            <a:noFill/>
          </a:ln>
        </p:spPr>
        <p:txBody>
          <a:bodyPr bIns="45000" lIns="90000" rIns="90000" tIns="45000" wrap="none"/>
          <a:p>
            <a:pPr>
              <a:lnSpc>
                <a:spcPct val="100000"/>
              </a:lnSpc>
            </a:pPr>
            <a:r>
              <a:rPr lang="en-IN" sz="5400">
                <a:solidFill>
                  <a:srgbClr val="000000"/>
                </a:solidFill>
                <a:latin typeface="Times New Roman"/>
              </a:rPr>
              <a:t>Communication within EA</a:t>
            </a:r>
            <a:endParaRPr/>
          </a:p>
          <a:p>
            <a:pPr>
              <a:lnSpc>
                <a:spcPct val="100000"/>
              </a:lnSpc>
            </a:pP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Through EA-Mail</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48" name="Picture 1"/>
          <p:cNvPicPr/>
          <p:nvPr/>
        </p:nvPicPr>
        <p:blipFill>
          <a:blip r:embed="rId1"/>
          <a:stretch>
            <a:fillRect/>
          </a:stretch>
        </p:blipFill>
        <p:spPr>
          <a:xfrm>
            <a:off x="0" y="0"/>
            <a:ext cx="12191760" cy="685764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49" name="Picture 2"/>
          <p:cNvPicPr/>
          <p:nvPr/>
        </p:nvPicPr>
        <p:blipFill>
          <a:blip r:embed="rId1"/>
          <a:stretch>
            <a:fillRect/>
          </a:stretch>
        </p:blipFill>
        <p:spPr>
          <a:xfrm>
            <a:off x="0" y="0"/>
            <a:ext cx="12191760" cy="685764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CustomShape 1"/>
          <p:cNvSpPr/>
          <p:nvPr/>
        </p:nvSpPr>
        <p:spPr>
          <a:xfrm>
            <a:off x="1752480" y="2133720"/>
            <a:ext cx="8915040" cy="1736280"/>
          </a:xfrm>
          <a:prstGeom prst="rect">
            <a:avLst/>
          </a:prstGeom>
          <a:noFill/>
          <a:ln>
            <a:noFill/>
          </a:ln>
        </p:spPr>
        <p:txBody>
          <a:bodyPr bIns="45000" lIns="90000" rIns="90000" tIns="45000"/>
          <a:p>
            <a:pPr>
              <a:lnSpc>
                <a:spcPct val="100000"/>
              </a:lnSpc>
            </a:pPr>
            <a:r>
              <a:rPr lang="en-IN" sz="5400">
                <a:solidFill>
                  <a:srgbClr val="000000"/>
                </a:solidFill>
                <a:latin typeface="Times New Roman"/>
              </a:rPr>
              <a:t>Share views on the papers </a:t>
            </a:r>
            <a:endParaRPr/>
          </a:p>
          <a:p>
            <a:pPr>
              <a:lnSpc>
                <a:spcPct val="100000"/>
              </a:lnSpc>
            </a:pP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in the form of comments</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51" name="Picture 1"/>
          <p:cNvPicPr/>
          <p:nvPr/>
        </p:nvPicPr>
        <p:blipFill>
          <a:blip r:embed="rId1"/>
          <a:stretch>
            <a:fillRect/>
          </a:stretch>
        </p:blipFill>
        <p:spPr>
          <a:xfrm>
            <a:off x="0" y="0"/>
            <a:ext cx="12191760" cy="685764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2" name="CustomShape 1"/>
          <p:cNvSpPr/>
          <p:nvPr/>
        </p:nvSpPr>
        <p:spPr>
          <a:xfrm>
            <a:off x="2091960" y="1752480"/>
            <a:ext cx="8346960" cy="1736280"/>
          </a:xfrm>
          <a:prstGeom prst="rect">
            <a:avLst/>
          </a:prstGeom>
          <a:noFill/>
          <a:ln>
            <a:noFill/>
          </a:ln>
        </p:spPr>
        <p:txBody>
          <a:bodyPr bIns="45000" lIns="90000" rIns="90000" tIns="45000"/>
          <a:p>
            <a:pPr>
              <a:lnSpc>
                <a:spcPct val="100000"/>
              </a:lnSpc>
            </a:pPr>
            <a:r>
              <a:rPr lang="en-IN" sz="5400">
                <a:solidFill>
                  <a:srgbClr val="000000"/>
                </a:solidFill>
                <a:latin typeface="Times New Roman"/>
              </a:rPr>
              <a:t>User can update </a:t>
            </a:r>
            <a:endParaRPr/>
          </a:p>
          <a:p>
            <a:pPr>
              <a:lnSpc>
                <a:spcPct val="100000"/>
              </a:lnSpc>
            </a:pP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his/her details</a:t>
            </a:r>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53" name="Picture 1"/>
          <p:cNvPicPr/>
          <p:nvPr/>
        </p:nvPicPr>
        <p:blipFill>
          <a:blip r:embed="rId1"/>
          <a:stretch>
            <a:fillRect/>
          </a:stretch>
        </p:blipFill>
        <p:spPr>
          <a:xfrm>
            <a:off x="0" y="0"/>
            <a:ext cx="12191760" cy="685764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4" name="TextShape 1"/>
          <p:cNvSpPr txBox="1"/>
          <p:nvPr/>
        </p:nvSpPr>
        <p:spPr>
          <a:xfrm>
            <a:off x="609480" y="0"/>
            <a:ext cx="10972440" cy="1599840"/>
          </a:xfrm>
          <a:prstGeom prst="rect">
            <a:avLst/>
          </a:prstGeom>
        </p:spPr>
        <p:txBody>
          <a:bodyPr anchor="b"/>
          <a:p>
            <a:pPr algn="ctr">
              <a:lnSpc>
                <a:spcPts val="2046"/>
              </a:lnSpc>
            </a:pPr>
            <a:r>
              <a:rPr b="1" lang="en-US" sz="5400">
                <a:solidFill>
                  <a:srgbClr val="2f5897"/>
                </a:solidFill>
                <a:latin typeface="Palatino Linotype"/>
              </a:rPr>
              <a:t>Algorithm</a:t>
            </a:r>
            <a:endParaRPr/>
          </a:p>
        </p:txBody>
      </p:sp>
      <p:sp>
        <p:nvSpPr>
          <p:cNvPr id="255" name="TextShape 2"/>
          <p:cNvSpPr txBox="1"/>
          <p:nvPr/>
        </p:nvSpPr>
        <p:spPr>
          <a:xfrm>
            <a:off x="609480" y="1600200"/>
            <a:ext cx="10972440" cy="4525560"/>
          </a:xfrm>
          <a:prstGeom prst="rect">
            <a:avLst/>
          </a:prstGeom>
        </p:spPr>
        <p:txBody>
          <a:bodyPr/>
          <a:p>
            <a:pPr>
              <a:lnSpc>
                <a:spcPct val="100000"/>
              </a:lnSpc>
            </a:pPr>
            <a:endParaRPr/>
          </a:p>
          <a:p>
            <a:pPr>
              <a:lnSpc>
                <a:spcPct val="100000"/>
              </a:lnSpc>
              <a:buFont typeface="Arial"/>
              <a:buChar char="•"/>
            </a:pPr>
            <a:r>
              <a:rPr lang="en-US" sz="2400">
                <a:solidFill>
                  <a:srgbClr val="000000"/>
                </a:solidFill>
                <a:latin typeface="Times New Roman"/>
              </a:rPr>
              <a:t>Impact Factor Algorithm</a:t>
            </a:r>
            <a:endParaRPr/>
          </a:p>
        </p:txBody>
      </p:sp>
    </p:spTree>
  </p:cSld>
  <p:transition spd="slow">
    <p:fade/>
  </p:transition>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 name="TextShape 1"/>
          <p:cNvSpPr txBox="1"/>
          <p:nvPr/>
        </p:nvSpPr>
        <p:spPr>
          <a:xfrm>
            <a:off x="1523880" y="1295280"/>
            <a:ext cx="9143640" cy="5211360"/>
          </a:xfrm>
          <a:prstGeom prst="rect">
            <a:avLst/>
          </a:prstGeom>
        </p:spPr>
        <p:txBody>
          <a:bodyPr/>
          <a:p>
            <a:pPr>
              <a:lnSpc>
                <a:spcPct val="100000"/>
              </a:lnSpc>
              <a:buFont typeface="Arial"/>
              <a:buChar char="•"/>
            </a:pPr>
            <a:r>
              <a:rPr lang="en-US" sz="2400">
                <a:solidFill>
                  <a:srgbClr val="000000"/>
                </a:solidFill>
                <a:latin typeface="Times New Roman"/>
              </a:rPr>
              <a:t>To calculate the EA value</a:t>
            </a:r>
            <a:endParaRPr/>
          </a:p>
          <a:p>
            <a:pPr>
              <a:lnSpc>
                <a:spcPct val="100000"/>
              </a:lnSpc>
            </a:pPr>
            <a:r>
              <a:rPr lang="en-US" sz="2400">
                <a:solidFill>
                  <a:srgbClr val="000000"/>
                </a:solidFill>
                <a:latin typeface="Times New Roman"/>
              </a:rPr>
              <a:t>                  </a:t>
            </a:r>
            <a:r>
              <a:rPr lang="en-US" sz="2400">
                <a:solidFill>
                  <a:srgbClr val="000000"/>
                </a:solidFill>
                <a:latin typeface="Times New Roman"/>
              </a:rPr>
              <a:t>EA = V/100+P/50+F/100</a:t>
            </a:r>
            <a:endParaRPr/>
          </a:p>
          <a:p>
            <a:pPr>
              <a:lnSpc>
                <a:spcPct val="100000"/>
              </a:lnSpc>
            </a:pPr>
            <a:r>
              <a:rPr lang="en-US" sz="2400">
                <a:solidFill>
                  <a:srgbClr val="000000"/>
                </a:solidFill>
                <a:latin typeface="Times New Roman"/>
              </a:rPr>
              <a:t>Where</a:t>
            </a:r>
            <a:endParaRPr/>
          </a:p>
          <a:p>
            <a:pPr>
              <a:lnSpc>
                <a:spcPct val="100000"/>
              </a:lnSpc>
            </a:pPr>
            <a:r>
              <a:rPr lang="en-US" sz="2400">
                <a:solidFill>
                  <a:srgbClr val="000000"/>
                </a:solidFill>
                <a:latin typeface="Times New Roman"/>
              </a:rPr>
              <a:t>           </a:t>
            </a:r>
            <a:r>
              <a:rPr lang="en-US" sz="2400">
                <a:solidFill>
                  <a:srgbClr val="000000"/>
                </a:solidFill>
                <a:latin typeface="Times New Roman"/>
              </a:rPr>
              <a:t>V = number of Votes</a:t>
            </a:r>
            <a:endParaRPr/>
          </a:p>
          <a:p>
            <a:pPr>
              <a:lnSpc>
                <a:spcPct val="100000"/>
              </a:lnSpc>
            </a:pPr>
            <a:r>
              <a:rPr lang="en-US" sz="2400">
                <a:solidFill>
                  <a:srgbClr val="000000"/>
                </a:solidFill>
                <a:latin typeface="Times New Roman"/>
              </a:rPr>
              <a:t>           </a:t>
            </a:r>
            <a:r>
              <a:rPr lang="en-US" sz="2400">
                <a:solidFill>
                  <a:srgbClr val="000000"/>
                </a:solidFill>
                <a:latin typeface="Times New Roman"/>
              </a:rPr>
              <a:t>P = number of Publications</a:t>
            </a:r>
            <a:endParaRPr/>
          </a:p>
          <a:p>
            <a:pPr>
              <a:lnSpc>
                <a:spcPct val="100000"/>
              </a:lnSpc>
            </a:pPr>
            <a:r>
              <a:rPr lang="en-US" sz="2400">
                <a:solidFill>
                  <a:srgbClr val="000000"/>
                </a:solidFill>
                <a:latin typeface="Times New Roman"/>
              </a:rPr>
              <a:t>           </a:t>
            </a:r>
            <a:r>
              <a:rPr lang="en-US" sz="2400">
                <a:solidFill>
                  <a:srgbClr val="000000"/>
                </a:solidFill>
                <a:latin typeface="Times New Roman"/>
              </a:rPr>
              <a:t>F = number of Followers</a:t>
            </a:r>
            <a:endParaRPr/>
          </a:p>
          <a:p>
            <a:pPr>
              <a:lnSpc>
                <a:spcPct val="100000"/>
              </a:lnSpc>
              <a:buFont typeface="Arial"/>
              <a:buChar char="•"/>
            </a:pPr>
            <a:r>
              <a:rPr lang="en-US" sz="2400">
                <a:solidFill>
                  <a:srgbClr val="000000"/>
                </a:solidFill>
                <a:latin typeface="Times New Roman"/>
              </a:rPr>
              <a:t>If the EA value is greater than 5</a:t>
            </a:r>
            <a:endParaRPr/>
          </a:p>
          <a:p>
            <a:pPr>
              <a:lnSpc>
                <a:spcPct val="100000"/>
              </a:lnSpc>
            </a:pPr>
            <a:r>
              <a:rPr lang="en-US" sz="2400">
                <a:solidFill>
                  <a:srgbClr val="000000"/>
                </a:solidFill>
                <a:latin typeface="Times New Roman"/>
              </a:rPr>
              <a:t>         </a:t>
            </a:r>
            <a:r>
              <a:rPr lang="en-US" sz="2400">
                <a:solidFill>
                  <a:srgbClr val="000000"/>
                </a:solidFill>
                <a:latin typeface="Times New Roman"/>
              </a:rPr>
              <a:t>then</a:t>
            </a:r>
            <a:endParaRPr/>
          </a:p>
          <a:p>
            <a:pPr>
              <a:lnSpc>
                <a:spcPct val="100000"/>
              </a:lnSpc>
              <a:buFont typeface="Arial"/>
              <a:buChar char="•"/>
            </a:pPr>
            <a:r>
              <a:rPr lang="en-US" sz="2400">
                <a:solidFill>
                  <a:srgbClr val="000000"/>
                </a:solidFill>
                <a:latin typeface="Times New Roman"/>
              </a:rPr>
              <a:t>EA=0.001 (initial)</a:t>
            </a:r>
            <a:endParaRPr/>
          </a:p>
          <a:p>
            <a:pPr>
              <a:lnSpc>
                <a:spcPct val="100000"/>
              </a:lnSpc>
              <a:buFont typeface="Arial"/>
              <a:buChar char="•"/>
            </a:pPr>
            <a:r>
              <a:rPr lang="en-US" sz="2400">
                <a:solidFill>
                  <a:srgbClr val="000000"/>
                </a:solidFill>
                <a:latin typeface="Times New Roman"/>
              </a:rPr>
              <a:t>IF of User =sum(IF of all Publications)</a:t>
            </a:r>
            <a:endParaRPr/>
          </a:p>
        </p:txBody>
      </p:sp>
    </p:spTree>
  </p:cSld>
  <p:transition spd="med">
    <p:pull dir="l"/>
  </p:transition>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TextShape 1"/>
          <p:cNvSpPr txBox="1"/>
          <p:nvPr/>
        </p:nvSpPr>
        <p:spPr>
          <a:xfrm>
            <a:off x="1905120" y="609480"/>
            <a:ext cx="8229240" cy="5744880"/>
          </a:xfrm>
          <a:prstGeom prst="rect">
            <a:avLst/>
          </a:prstGeom>
        </p:spPr>
        <p:txBody>
          <a:bodyPr/>
          <a:p>
            <a:pPr algn="ctr">
              <a:lnSpc>
                <a:spcPct val="100000"/>
              </a:lnSpc>
            </a:pPr>
            <a:r>
              <a:rPr b="1" lang="en-US" sz="4400">
                <a:solidFill>
                  <a:srgbClr val="2f5897"/>
                </a:solidFill>
                <a:latin typeface="Times New Roman"/>
              </a:rPr>
              <a:t>Difference</a:t>
            </a:r>
            <a:endParaRPr/>
          </a:p>
          <a:p>
            <a:pPr>
              <a:lnSpc>
                <a:spcPct val="100000"/>
              </a:lnSpc>
            </a:pPr>
            <a:r>
              <a:rPr lang="en-US" sz="3300">
                <a:solidFill>
                  <a:srgbClr val="2f5897"/>
                </a:solidFill>
                <a:latin typeface="Times New Roman"/>
              </a:rPr>
              <a:t>Existing System:</a:t>
            </a:r>
            <a:endParaRPr/>
          </a:p>
          <a:p>
            <a:pPr algn="just">
              <a:lnSpc>
                <a:spcPct val="100000"/>
              </a:lnSpc>
            </a:pPr>
            <a:r>
              <a:rPr lang="en-US" sz="4400">
                <a:solidFill>
                  <a:srgbClr val="000000"/>
                </a:solidFill>
                <a:latin typeface="Times New Roman"/>
              </a:rPr>
              <a:t> </a:t>
            </a:r>
            <a:r>
              <a:rPr lang="en-US" sz="2600">
                <a:solidFill>
                  <a:srgbClr val="000000"/>
                </a:solidFill>
                <a:latin typeface="Times New Roman"/>
              </a:rPr>
              <a:t>In this network only the verified users of the academy are allowed to use where it is Two way Authentication through Google .</a:t>
            </a:r>
            <a:endParaRPr/>
          </a:p>
          <a:p>
            <a:pPr>
              <a:lnSpc>
                <a:spcPct val="100000"/>
              </a:lnSpc>
            </a:pPr>
            <a:r>
              <a:rPr lang="en-US" sz="3300">
                <a:solidFill>
                  <a:srgbClr val="2f5897"/>
                </a:solidFill>
                <a:latin typeface="Times New Roman"/>
              </a:rPr>
              <a:t>Proposed System:</a:t>
            </a:r>
            <a:endParaRPr/>
          </a:p>
          <a:p>
            <a:pPr algn="just">
              <a:lnSpc>
                <a:spcPct val="100000"/>
              </a:lnSpc>
            </a:pPr>
            <a:r>
              <a:rPr lang="en-US" sz="2600">
                <a:solidFill>
                  <a:srgbClr val="000000"/>
                </a:solidFill>
                <a:latin typeface="Times New Roman"/>
              </a:rPr>
              <a:t>It is a network of a particular organisation so it doesn’t require any verification other than the google account provided by Organisation to user.</a:t>
            </a:r>
            <a:endParaRPr/>
          </a:p>
        </p:txBody>
      </p:sp>
    </p:spTree>
  </p:cSld>
  <p:transition spd="slow">
    <p:fade/>
  </p:transition>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TextShape 1"/>
          <p:cNvSpPr txBox="1"/>
          <p:nvPr/>
        </p:nvSpPr>
        <p:spPr>
          <a:xfrm>
            <a:off x="1981080" y="914400"/>
            <a:ext cx="8229240" cy="4945320"/>
          </a:xfrm>
          <a:prstGeom prst="rect">
            <a:avLst/>
          </a:prstGeom>
        </p:spPr>
        <p:txBody>
          <a:bodyPr/>
          <a:p>
            <a:pPr>
              <a:lnSpc>
                <a:spcPct val="100000"/>
              </a:lnSpc>
            </a:pPr>
            <a:r>
              <a:rPr lang="en-US" sz="2400">
                <a:solidFill>
                  <a:srgbClr val="000000"/>
                </a:solidFill>
                <a:latin typeface="Century Gothic"/>
              </a:rPr>
              <a:t> </a:t>
            </a:r>
            <a:endParaRPr/>
          </a:p>
          <a:p>
            <a:pPr>
              <a:lnSpc>
                <a:spcPct val="100000"/>
              </a:lnSpc>
            </a:pPr>
            <a:endParaRPr/>
          </a:p>
          <a:p>
            <a:pPr algn="just">
              <a:lnSpc>
                <a:spcPct val="100000"/>
              </a:lnSpc>
            </a:pPr>
            <a:r>
              <a:rPr lang="en-US" sz="2800">
                <a:solidFill>
                  <a:srgbClr val="000000"/>
                </a:solidFill>
                <a:latin typeface="Times New Roman"/>
              </a:rPr>
              <a:t>It’s an online network that allows people to connect with one another, usually with the intention of collaborating on and advancing research. The network has been described as mash up of Facebook, twitter and LinkedIn includes profile, pages, comments, groups, job listings and like follow buttons.</a:t>
            </a:r>
            <a:endParaRPr/>
          </a:p>
        </p:txBody>
      </p:sp>
    </p:spTree>
  </p:cSld>
  <p:transition spd="med">
    <p:pull dir="l"/>
  </p:transition>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8" name="TextShape 1"/>
          <p:cNvSpPr txBox="1"/>
          <p:nvPr/>
        </p:nvSpPr>
        <p:spPr>
          <a:xfrm>
            <a:off x="2209680" y="2514600"/>
            <a:ext cx="8229240" cy="1599840"/>
          </a:xfrm>
          <a:prstGeom prst="rect">
            <a:avLst/>
          </a:prstGeom>
        </p:spPr>
        <p:txBody>
          <a:bodyPr anchor="b"/>
          <a:p>
            <a:pPr algn="ctr">
              <a:lnSpc>
                <a:spcPts val="2046"/>
              </a:lnSpc>
            </a:pPr>
            <a:r>
              <a:rPr b="1" lang="en-US" sz="4800">
                <a:solidFill>
                  <a:srgbClr val="577293"/>
                </a:solidFill>
                <a:latin typeface="Palatino Linotype"/>
              </a:rPr>
              <a:t>
</a:t>
            </a:r>
            <a:r>
              <a:rPr b="1" lang="en-US" sz="4800">
                <a:solidFill>
                  <a:srgbClr val="577293"/>
                </a:solidFill>
                <a:latin typeface="Palatino Linotype"/>
              </a:rPr>
              <a:t>
</a:t>
            </a:r>
            <a:r>
              <a:rPr b="1" lang="en-US" sz="4800">
                <a:solidFill>
                  <a:srgbClr val="577293"/>
                </a:solidFill>
                <a:latin typeface="Palatino Linotype"/>
              </a:rPr>
              <a:t>
</a:t>
            </a:r>
            <a:r>
              <a:rPr b="1" lang="en-US" sz="4800">
                <a:solidFill>
                  <a:srgbClr val="577293"/>
                </a:solidFill>
                <a:latin typeface="Palatino Linotype"/>
              </a:rPr>
              <a:t>
</a:t>
            </a:r>
            <a:r>
              <a:rPr b="1" lang="en-US" sz="4800">
                <a:solidFill>
                  <a:srgbClr val="577293"/>
                </a:solidFill>
                <a:latin typeface="Palatino Linotype"/>
              </a:rPr>
              <a:t>
</a:t>
            </a:r>
            <a:r>
              <a:rPr b="1" lang="en-US" sz="4800">
                <a:solidFill>
                  <a:srgbClr val="577293"/>
                </a:solidFill>
                <a:latin typeface="Palatino Linotype"/>
              </a:rPr>
              <a:t>
</a:t>
            </a:r>
            <a:r>
              <a:rPr b="1" lang="en-US" sz="4800">
                <a:solidFill>
                  <a:srgbClr val="2f5897"/>
                </a:solidFill>
                <a:latin typeface="Palatino Linotype"/>
              </a:rPr>
              <a:t>Objective of Engineers Academia</a:t>
            </a:r>
            <a:endParaRPr/>
          </a:p>
        </p:txBody>
      </p:sp>
    </p:spTree>
  </p:cSld>
  <p:transition spd="slow">
    <p:fade/>
  </p:transition>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TextShape 1"/>
          <p:cNvSpPr txBox="1"/>
          <p:nvPr/>
        </p:nvSpPr>
        <p:spPr>
          <a:xfrm>
            <a:off x="609480" y="1600200"/>
            <a:ext cx="10972440" cy="4525560"/>
          </a:xfrm>
          <a:prstGeom prst="rect">
            <a:avLst/>
          </a:prstGeom>
        </p:spPr>
        <p:txBody>
          <a:bodyPr/>
          <a:p>
            <a:pPr>
              <a:lnSpc>
                <a:spcPct val="100000"/>
              </a:lnSpc>
            </a:pPr>
            <a:r>
              <a:rPr lang="en-US" sz="3200">
                <a:solidFill>
                  <a:srgbClr val="423324"/>
                </a:solidFill>
                <a:latin typeface="Times New Roman"/>
              </a:rPr>
              <a:t>The main objective of Engineers Academia which is an online network is to allow people to connect with one another, usually with the intention of collaborating on and advancing research. </a:t>
            </a:r>
            <a:endParaRPr/>
          </a:p>
          <a:p>
            <a:pPr>
              <a:lnSpc>
                <a:spcPct val="100000"/>
              </a:lnSpc>
            </a:pPr>
            <a:endParaRPr/>
          </a:p>
          <a:p>
            <a:pPr>
              <a:lnSpc>
                <a:spcPct val="100000"/>
              </a:lnSpc>
            </a:pPr>
            <a:endParaRPr/>
          </a:p>
        </p:txBody>
      </p:sp>
    </p:spTree>
  </p:cSld>
  <p:transition spd="med">
    <p:pull dir="l"/>
  </p:transition>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0" name="TextShape 1"/>
          <p:cNvSpPr txBox="1"/>
          <p:nvPr/>
        </p:nvSpPr>
        <p:spPr>
          <a:xfrm>
            <a:off x="1981080" y="2438280"/>
            <a:ext cx="8229240" cy="1599840"/>
          </a:xfrm>
          <a:prstGeom prst="rect">
            <a:avLst/>
          </a:prstGeom>
        </p:spPr>
        <p:txBody>
          <a:bodyPr anchor="b"/>
          <a:p>
            <a:pPr algn="ctr">
              <a:lnSpc>
                <a:spcPts val="2046"/>
              </a:lnSpc>
            </a:pP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
</a:t>
            </a:r>
            <a:r>
              <a:rPr b="1" lang="en-US" sz="5400">
                <a:solidFill>
                  <a:srgbClr val="2f5897"/>
                </a:solidFill>
                <a:latin typeface="Palatino Linotype"/>
              </a:rPr>
              <a:t>MVC ARCHITECTURE</a:t>
            </a:r>
            <a:endParaRPr/>
          </a:p>
        </p:txBody>
      </p:sp>
    </p:spTree>
  </p:cSld>
  <p:transition spd="slow">
    <p:fade/>
  </p:transition>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TextShape 1"/>
          <p:cNvSpPr txBox="1"/>
          <p:nvPr/>
        </p:nvSpPr>
        <p:spPr>
          <a:xfrm>
            <a:off x="1981080" y="1143000"/>
            <a:ext cx="8229240" cy="4647960"/>
          </a:xfrm>
          <a:prstGeom prst="rect">
            <a:avLst/>
          </a:prstGeom>
        </p:spPr>
        <p:txBody>
          <a:bodyPr/>
          <a:p>
            <a:pPr algn="just">
              <a:lnSpc>
                <a:spcPct val="100000"/>
              </a:lnSpc>
              <a:buFont typeface="Arial"/>
              <a:buChar char="•"/>
            </a:pPr>
            <a:r>
              <a:rPr lang="en-US" sz="2400">
                <a:solidFill>
                  <a:srgbClr val="000000"/>
                </a:solidFill>
                <a:latin typeface="Times New Roman"/>
              </a:rPr>
              <a:t>1) </a:t>
            </a:r>
            <a:r>
              <a:rPr b="1" lang="en-US" sz="2400">
                <a:solidFill>
                  <a:srgbClr val="000000"/>
                </a:solidFill>
                <a:latin typeface="Times New Roman"/>
              </a:rPr>
              <a:t>MODEL:</a:t>
            </a:r>
            <a:r>
              <a:rPr lang="en-US" sz="2400">
                <a:solidFill>
                  <a:srgbClr val="000000"/>
                </a:solidFill>
                <a:latin typeface="Times New Roman"/>
              </a:rPr>
              <a:t> The model object knows about all the data that need to be displayed. It is model who is aware about all the operations that can be applied to transform that object. </a:t>
            </a:r>
            <a:endParaRPr/>
          </a:p>
          <a:p>
            <a:pPr algn="just">
              <a:lnSpc>
                <a:spcPct val="100000"/>
              </a:lnSpc>
              <a:buFont typeface="Arial"/>
              <a:buChar char="•"/>
            </a:pPr>
            <a:r>
              <a:rPr lang="en-US" sz="2400">
                <a:solidFill>
                  <a:srgbClr val="000000"/>
                </a:solidFill>
                <a:latin typeface="Times New Roman"/>
              </a:rPr>
              <a:t>2) </a:t>
            </a:r>
            <a:r>
              <a:rPr b="1" lang="en-US" sz="2400">
                <a:solidFill>
                  <a:srgbClr val="000000"/>
                </a:solidFill>
                <a:latin typeface="Times New Roman"/>
              </a:rPr>
              <a:t>VIEW:</a:t>
            </a:r>
            <a:r>
              <a:rPr lang="en-US" sz="2400">
                <a:solidFill>
                  <a:srgbClr val="000000"/>
                </a:solidFill>
                <a:latin typeface="Times New Roman"/>
              </a:rPr>
              <a:t> The view represents the presentation of the application. The view object refers to the model. It uses the query methods of the model to obtain the contents and renders it.</a:t>
            </a:r>
            <a:endParaRPr/>
          </a:p>
          <a:p>
            <a:pPr algn="just">
              <a:lnSpc>
                <a:spcPct val="100000"/>
              </a:lnSpc>
              <a:buFont typeface="Arial"/>
              <a:buChar char="•"/>
            </a:pPr>
            <a:r>
              <a:rPr lang="en-US" sz="2400">
                <a:solidFill>
                  <a:srgbClr val="000000"/>
                </a:solidFill>
                <a:latin typeface="Times New Roman"/>
              </a:rPr>
              <a:t>3) </a:t>
            </a:r>
            <a:r>
              <a:rPr b="1" lang="en-US" sz="2400">
                <a:solidFill>
                  <a:srgbClr val="000000"/>
                </a:solidFill>
                <a:latin typeface="Times New Roman"/>
              </a:rPr>
              <a:t>CONTROLLER:</a:t>
            </a:r>
            <a:r>
              <a:rPr lang="en-US" sz="2400">
                <a:solidFill>
                  <a:srgbClr val="000000"/>
                </a:solidFill>
                <a:latin typeface="Times New Roman"/>
              </a:rPr>
              <a:t>  Whenever the user sends a request for something then it always go through the controller. </a:t>
            </a:r>
            <a:endParaRPr/>
          </a:p>
          <a:p>
            <a:pPr algn="just">
              <a:lnSpc>
                <a:spcPct val="100000"/>
              </a:lnSpc>
            </a:pPr>
            <a:endParaRPr/>
          </a:p>
        </p:txBody>
      </p:sp>
    </p:spTree>
  </p:cSld>
  <p:transition spd="med">
    <p:pull dir="l"/>
  </p:transition>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2" name="Picture 30"/>
          <p:cNvPicPr/>
          <p:nvPr/>
        </p:nvPicPr>
        <p:blipFill>
          <a:blip r:embed="rId1"/>
          <a:stretch>
            <a:fillRect/>
          </a:stretch>
        </p:blipFill>
        <p:spPr>
          <a:xfrm rot="5400000">
            <a:off x="6989400" y="5612040"/>
            <a:ext cx="597600" cy="133560"/>
          </a:xfrm>
          <a:prstGeom prst="rect">
            <a:avLst/>
          </a:prstGeom>
          <a:ln>
            <a:noFill/>
          </a:ln>
        </p:spPr>
      </p:pic>
      <p:pic>
        <p:nvPicPr>
          <p:cNvPr descr="" id="263" name="Picture 30"/>
          <p:cNvPicPr/>
          <p:nvPr/>
        </p:nvPicPr>
        <p:blipFill>
          <a:blip r:embed="rId2"/>
          <a:stretch>
            <a:fillRect/>
          </a:stretch>
        </p:blipFill>
        <p:spPr>
          <a:xfrm rot="18547800">
            <a:off x="7853760" y="2661840"/>
            <a:ext cx="828360" cy="286200"/>
          </a:xfrm>
          <a:prstGeom prst="rect">
            <a:avLst/>
          </a:prstGeom>
          <a:ln>
            <a:noFill/>
          </a:ln>
        </p:spPr>
      </p:pic>
      <p:pic>
        <p:nvPicPr>
          <p:cNvPr descr="" id="264" name="Picture 30"/>
          <p:cNvPicPr/>
          <p:nvPr/>
        </p:nvPicPr>
        <p:blipFill>
          <a:blip r:embed="rId3"/>
          <a:stretch>
            <a:fillRect/>
          </a:stretch>
        </p:blipFill>
        <p:spPr>
          <a:xfrm rot="7809600">
            <a:off x="7351200" y="2639520"/>
            <a:ext cx="927360" cy="270720"/>
          </a:xfrm>
          <a:prstGeom prst="rect">
            <a:avLst/>
          </a:prstGeom>
          <a:ln>
            <a:noFill/>
          </a:ln>
        </p:spPr>
      </p:pic>
      <p:sp>
        <p:nvSpPr>
          <p:cNvPr id="265" name="CustomShape 1"/>
          <p:cNvSpPr/>
          <p:nvPr/>
        </p:nvSpPr>
        <p:spPr>
          <a:xfrm>
            <a:off x="3048120" y="770400"/>
            <a:ext cx="6624360" cy="1656000"/>
          </a:xfrm>
          <a:prstGeom prst="roundRect">
            <a:avLst>
              <a:gd fmla="val 16667" name="adj"/>
            </a:avLst>
          </a:prstGeom>
          <a:solidFill>
            <a:srgbClr val="b4c7e7"/>
          </a:solidFill>
          <a:ln w="12600">
            <a:solidFill>
              <a:srgbClr val="0d0d0d"/>
            </a:solidFill>
            <a:miter/>
          </a:ln>
        </p:spPr>
      </p:sp>
      <p:pic>
        <p:nvPicPr>
          <p:cNvPr descr="" id="266" name="Picture 10"/>
          <p:cNvPicPr/>
          <p:nvPr/>
        </p:nvPicPr>
        <p:blipFill>
          <a:blip r:embed="rId4"/>
          <a:stretch>
            <a:fillRect/>
          </a:stretch>
        </p:blipFill>
        <p:spPr>
          <a:xfrm>
            <a:off x="3111840" y="1524240"/>
            <a:ext cx="888120" cy="1018440"/>
          </a:xfrm>
          <a:prstGeom prst="rect">
            <a:avLst/>
          </a:prstGeom>
          <a:ln>
            <a:noFill/>
          </a:ln>
        </p:spPr>
      </p:pic>
      <p:sp>
        <p:nvSpPr>
          <p:cNvPr id="267" name="CustomShape 2"/>
          <p:cNvSpPr/>
          <p:nvPr/>
        </p:nvSpPr>
        <p:spPr>
          <a:xfrm>
            <a:off x="3052800" y="3106080"/>
            <a:ext cx="6624360" cy="2304000"/>
          </a:xfrm>
          <a:prstGeom prst="roundRect">
            <a:avLst>
              <a:gd fmla="val 16667" name="adj"/>
            </a:avLst>
          </a:prstGeom>
          <a:solidFill>
            <a:srgbClr val="f4b183"/>
          </a:solidFill>
          <a:ln w="12600">
            <a:solidFill>
              <a:srgbClr val="000000"/>
            </a:solidFill>
            <a:miter/>
          </a:ln>
        </p:spPr>
      </p:sp>
      <p:pic>
        <p:nvPicPr>
          <p:cNvPr descr="" id="268" name="Picture 32"/>
          <p:cNvPicPr/>
          <p:nvPr/>
        </p:nvPicPr>
        <p:blipFill>
          <a:blip r:embed="rId5"/>
          <a:stretch>
            <a:fillRect/>
          </a:stretch>
        </p:blipFill>
        <p:spPr>
          <a:xfrm>
            <a:off x="3475080" y="5465520"/>
            <a:ext cx="2786400" cy="1392120"/>
          </a:xfrm>
          <a:prstGeom prst="rect">
            <a:avLst/>
          </a:prstGeom>
          <a:ln>
            <a:noFill/>
          </a:ln>
        </p:spPr>
      </p:pic>
      <p:pic>
        <p:nvPicPr>
          <p:cNvPr descr="" id="269" name="Picture 6"/>
          <p:cNvPicPr/>
          <p:nvPr/>
        </p:nvPicPr>
        <p:blipFill>
          <a:blip r:embed="rId6"/>
          <a:stretch>
            <a:fillRect/>
          </a:stretch>
        </p:blipFill>
        <p:spPr>
          <a:xfrm>
            <a:off x="4344120" y="5689800"/>
            <a:ext cx="922680" cy="766440"/>
          </a:xfrm>
          <a:prstGeom prst="rect">
            <a:avLst/>
          </a:prstGeom>
          <a:ln>
            <a:noFill/>
          </a:ln>
        </p:spPr>
      </p:pic>
      <p:sp>
        <p:nvSpPr>
          <p:cNvPr id="270" name="CustomShape 3"/>
          <p:cNvSpPr/>
          <p:nvPr/>
        </p:nvSpPr>
        <p:spPr>
          <a:xfrm>
            <a:off x="4696560" y="3385440"/>
            <a:ext cx="4683600" cy="863640"/>
          </a:xfrm>
          <a:prstGeom prst="roundRect">
            <a:avLst>
              <a:gd fmla="val 16667" name="adj"/>
            </a:avLst>
          </a:prstGeom>
          <a:solidFill>
            <a:srgbClr val="c9c9c9"/>
          </a:solidFill>
          <a:ln w="12600">
            <a:solidFill>
              <a:srgbClr val="0d0d0d"/>
            </a:solidFill>
            <a:miter/>
          </a:ln>
        </p:spPr>
      </p:sp>
      <p:sp>
        <p:nvSpPr>
          <p:cNvPr id="271" name="CustomShape 4"/>
          <p:cNvSpPr/>
          <p:nvPr/>
        </p:nvSpPr>
        <p:spPr>
          <a:xfrm>
            <a:off x="3999960" y="4465800"/>
            <a:ext cx="5388120" cy="791640"/>
          </a:xfrm>
          <a:prstGeom prst="roundRect">
            <a:avLst>
              <a:gd fmla="val 16667" name="adj"/>
            </a:avLst>
          </a:prstGeom>
          <a:solidFill>
            <a:srgbClr val="d0cece"/>
          </a:solidFill>
          <a:ln w="12600">
            <a:solidFill>
              <a:srgbClr val="0d0d0d"/>
            </a:solidFill>
            <a:miter/>
          </a:ln>
        </p:spPr>
      </p:sp>
      <p:sp>
        <p:nvSpPr>
          <p:cNvPr id="272" name="CustomShape 5"/>
          <p:cNvSpPr/>
          <p:nvPr/>
        </p:nvSpPr>
        <p:spPr>
          <a:xfrm>
            <a:off x="4880160" y="3601440"/>
            <a:ext cx="1475640" cy="503640"/>
          </a:xfrm>
          <a:prstGeom prst="roundRect">
            <a:avLst>
              <a:gd fmla="val 16667" name="adj"/>
            </a:avLst>
          </a:prstGeom>
          <a:solidFill>
            <a:srgbClr val="5b9bd5"/>
          </a:solidFill>
          <a:ln w="12600">
            <a:solidFill>
              <a:srgbClr val="43729d"/>
            </a:solidFill>
            <a:miter/>
          </a:ln>
        </p:spPr>
        <p:txBody>
          <a:bodyPr anchor="ctr" bIns="45000" lIns="90000" rIns="90000" tIns="45000"/>
          <a:p>
            <a:pPr algn="ctr">
              <a:lnSpc>
                <a:spcPct val="100000"/>
              </a:lnSpc>
            </a:pPr>
            <a:r>
              <a:rPr b="1" lang="en-IN">
                <a:solidFill>
                  <a:srgbClr val="ffffff"/>
                </a:solidFill>
                <a:latin typeface="Calibri"/>
              </a:rPr>
              <a:t>ADO.NET</a:t>
            </a:r>
            <a:endParaRPr/>
          </a:p>
        </p:txBody>
      </p:sp>
      <p:sp>
        <p:nvSpPr>
          <p:cNvPr id="273" name="CustomShape 6"/>
          <p:cNvSpPr/>
          <p:nvPr/>
        </p:nvSpPr>
        <p:spPr>
          <a:xfrm>
            <a:off x="6928920" y="3601440"/>
            <a:ext cx="1443240" cy="503640"/>
          </a:xfrm>
          <a:prstGeom prst="roundRect">
            <a:avLst>
              <a:gd fmla="val 16667" name="adj"/>
            </a:avLst>
          </a:prstGeom>
          <a:solidFill>
            <a:srgbClr val="5b9bd5"/>
          </a:solidFill>
          <a:ln w="12600">
            <a:solidFill>
              <a:srgbClr val="43729d"/>
            </a:solidFill>
            <a:miter/>
          </a:ln>
        </p:spPr>
        <p:txBody>
          <a:bodyPr anchor="ctr" bIns="45000" lIns="90000" rIns="90000" tIns="45000"/>
          <a:p>
            <a:pPr algn="ctr">
              <a:lnSpc>
                <a:spcPct val="100000"/>
              </a:lnSpc>
            </a:pPr>
            <a:r>
              <a:rPr b="1" lang="en-IN">
                <a:solidFill>
                  <a:srgbClr val="ffffff"/>
                </a:solidFill>
                <a:latin typeface="Calibri"/>
              </a:rPr>
              <a:t>ASP.NET</a:t>
            </a:r>
            <a:endParaRPr/>
          </a:p>
        </p:txBody>
      </p:sp>
      <p:pic>
        <p:nvPicPr>
          <p:cNvPr descr="" id="274" name="Picture 12"/>
          <p:cNvPicPr/>
          <p:nvPr/>
        </p:nvPicPr>
        <p:blipFill>
          <a:blip r:embed="rId7"/>
          <a:stretch>
            <a:fillRect/>
          </a:stretch>
        </p:blipFill>
        <p:spPr>
          <a:xfrm>
            <a:off x="5162040" y="4522320"/>
            <a:ext cx="682200" cy="682200"/>
          </a:xfrm>
          <a:prstGeom prst="rect">
            <a:avLst/>
          </a:prstGeom>
          <a:ln>
            <a:noFill/>
          </a:ln>
        </p:spPr>
      </p:pic>
      <p:pic>
        <p:nvPicPr>
          <p:cNvPr descr="" id="275" name="Picture 14"/>
          <p:cNvPicPr/>
          <p:nvPr/>
        </p:nvPicPr>
        <p:blipFill>
          <a:blip r:embed="rId8"/>
          <a:stretch>
            <a:fillRect/>
          </a:stretch>
        </p:blipFill>
        <p:spPr>
          <a:xfrm>
            <a:off x="7131240" y="4522320"/>
            <a:ext cx="683280" cy="683280"/>
          </a:xfrm>
          <a:prstGeom prst="rect">
            <a:avLst/>
          </a:prstGeom>
          <a:ln>
            <a:noFill/>
          </a:ln>
        </p:spPr>
      </p:pic>
      <p:sp>
        <p:nvSpPr>
          <p:cNvPr id="276" name="CustomShape 7"/>
          <p:cNvSpPr/>
          <p:nvPr/>
        </p:nvSpPr>
        <p:spPr>
          <a:xfrm>
            <a:off x="8444520" y="3605400"/>
            <a:ext cx="935640" cy="729000"/>
          </a:xfrm>
          <a:prstGeom prst="rect">
            <a:avLst/>
          </a:prstGeom>
          <a:noFill/>
          <a:ln>
            <a:noFill/>
          </a:ln>
        </p:spPr>
        <p:txBody>
          <a:bodyPr bIns="45000" lIns="90000" rIns="90000" tIns="45000"/>
          <a:p>
            <a:pPr>
              <a:lnSpc>
                <a:spcPct val="100000"/>
              </a:lnSpc>
            </a:pPr>
            <a:r>
              <a:rPr b="1" lang="en-IN" sz="1400">
                <a:solidFill>
                  <a:srgbClr val="ffffff"/>
                </a:solidFill>
                <a:latin typeface="Calibri"/>
              </a:rPr>
              <a:t>Web</a:t>
            </a:r>
            <a:endParaRPr/>
          </a:p>
          <a:p>
            <a:pPr>
              <a:lnSpc>
                <a:spcPct val="100000"/>
              </a:lnSpc>
            </a:pPr>
            <a:r>
              <a:rPr b="1" lang="en-IN" sz="1400">
                <a:solidFill>
                  <a:srgbClr val="ffffff"/>
                </a:solidFill>
                <a:latin typeface="Calibri"/>
              </a:rPr>
              <a:t>Container</a:t>
            </a:r>
            <a:endParaRPr/>
          </a:p>
        </p:txBody>
      </p:sp>
      <p:sp>
        <p:nvSpPr>
          <p:cNvPr id="277" name="CustomShape 8"/>
          <p:cNvSpPr/>
          <p:nvPr/>
        </p:nvSpPr>
        <p:spPr>
          <a:xfrm>
            <a:off x="8372520" y="4645080"/>
            <a:ext cx="863640" cy="515880"/>
          </a:xfrm>
          <a:prstGeom prst="rect">
            <a:avLst/>
          </a:prstGeom>
          <a:noFill/>
          <a:ln>
            <a:noFill/>
          </a:ln>
        </p:spPr>
        <p:txBody>
          <a:bodyPr bIns="45000" lIns="90000" rIns="90000" tIns="45000"/>
          <a:p>
            <a:pPr>
              <a:lnSpc>
                <a:spcPct val="100000"/>
              </a:lnSpc>
            </a:pPr>
            <a:r>
              <a:rPr b="1" lang="en-IN" sz="1400">
                <a:solidFill>
                  <a:srgbClr val="ffffff"/>
                </a:solidFill>
                <a:latin typeface="Calibri"/>
              </a:rPr>
              <a:t>Folders</a:t>
            </a:r>
            <a:endParaRPr/>
          </a:p>
        </p:txBody>
      </p:sp>
      <p:sp>
        <p:nvSpPr>
          <p:cNvPr id="278" name="CustomShape 9"/>
          <p:cNvSpPr/>
          <p:nvPr/>
        </p:nvSpPr>
        <p:spPr>
          <a:xfrm rot="5400000">
            <a:off x="4154040" y="3922560"/>
            <a:ext cx="655200" cy="429120"/>
          </a:xfrm>
          <a:prstGeom prst="bentConnector3">
            <a:avLst>
              <a:gd fmla="val -2294" name="adj1"/>
            </a:avLst>
          </a:prstGeom>
          <a:noFill/>
          <a:ln w="76320">
            <a:solidFill>
              <a:srgbClr val="5b9bd5"/>
            </a:solidFill>
            <a:miter/>
            <a:headEnd len="med" type="triangle" w="med"/>
            <a:tailEnd len="med" type="triangle" w="med"/>
          </a:ln>
        </p:spPr>
      </p:sp>
      <p:pic>
        <p:nvPicPr>
          <p:cNvPr descr="" id="279" name="Picture 22"/>
          <p:cNvPicPr/>
          <p:nvPr/>
        </p:nvPicPr>
        <p:blipFill>
          <a:blip r:embed="rId9"/>
          <a:stretch>
            <a:fillRect/>
          </a:stretch>
        </p:blipFill>
        <p:spPr>
          <a:xfrm>
            <a:off x="4136040" y="995040"/>
            <a:ext cx="4457520" cy="1066320"/>
          </a:xfrm>
          <a:prstGeom prst="rect">
            <a:avLst/>
          </a:prstGeom>
          <a:ln>
            <a:noFill/>
          </a:ln>
        </p:spPr>
      </p:pic>
      <p:pic>
        <p:nvPicPr>
          <p:cNvPr descr="" id="280" name="Picture 24"/>
          <p:cNvPicPr/>
          <p:nvPr/>
        </p:nvPicPr>
        <p:blipFill>
          <a:blip r:embed="rId10"/>
          <a:stretch>
            <a:fillRect/>
          </a:stretch>
        </p:blipFill>
        <p:spPr>
          <a:xfrm>
            <a:off x="4267080" y="1330200"/>
            <a:ext cx="887400" cy="788400"/>
          </a:xfrm>
          <a:prstGeom prst="rect">
            <a:avLst/>
          </a:prstGeom>
          <a:ln>
            <a:noFill/>
          </a:ln>
        </p:spPr>
      </p:pic>
      <p:pic>
        <p:nvPicPr>
          <p:cNvPr descr="" id="281" name="Picture 26"/>
          <p:cNvPicPr/>
          <p:nvPr/>
        </p:nvPicPr>
        <p:blipFill>
          <a:blip r:embed="rId11"/>
          <a:stretch>
            <a:fillRect/>
          </a:stretch>
        </p:blipFill>
        <p:spPr>
          <a:xfrm>
            <a:off x="3155040" y="805680"/>
            <a:ext cx="887400" cy="751680"/>
          </a:xfrm>
          <a:prstGeom prst="rect">
            <a:avLst/>
          </a:prstGeom>
          <a:ln>
            <a:noFill/>
          </a:ln>
        </p:spPr>
      </p:pic>
      <p:pic>
        <p:nvPicPr>
          <p:cNvPr descr="" id="282" name="Picture 28"/>
          <p:cNvPicPr/>
          <p:nvPr/>
        </p:nvPicPr>
        <p:blipFill>
          <a:blip r:embed="rId12"/>
          <a:stretch>
            <a:fillRect/>
          </a:stretch>
        </p:blipFill>
        <p:spPr>
          <a:xfrm>
            <a:off x="7877160" y="911880"/>
            <a:ext cx="1274760" cy="1274760"/>
          </a:xfrm>
          <a:prstGeom prst="rect">
            <a:avLst/>
          </a:prstGeom>
          <a:ln>
            <a:noFill/>
          </a:ln>
        </p:spPr>
      </p:pic>
      <p:pic>
        <p:nvPicPr>
          <p:cNvPr descr="" id="283" name="Picture 8"/>
          <p:cNvPicPr/>
          <p:nvPr/>
        </p:nvPicPr>
        <p:blipFill>
          <a:blip r:embed="rId13"/>
          <a:stretch>
            <a:fillRect/>
          </a:stretch>
        </p:blipFill>
        <p:spPr>
          <a:xfrm>
            <a:off x="6823800" y="5913360"/>
            <a:ext cx="1228320" cy="1061640"/>
          </a:xfrm>
          <a:prstGeom prst="rect">
            <a:avLst/>
          </a:prstGeom>
          <a:ln>
            <a:noFill/>
          </a:ln>
        </p:spPr>
      </p:pic>
      <p:pic>
        <p:nvPicPr>
          <p:cNvPr descr="" id="284" name="Picture 30"/>
          <p:cNvPicPr/>
          <p:nvPr/>
        </p:nvPicPr>
        <p:blipFill>
          <a:blip r:embed="rId14"/>
          <a:stretch>
            <a:fillRect/>
          </a:stretch>
        </p:blipFill>
        <p:spPr>
          <a:xfrm rot="16398000">
            <a:off x="7254000" y="5619960"/>
            <a:ext cx="549360" cy="149760"/>
          </a:xfrm>
          <a:prstGeom prst="rect">
            <a:avLst/>
          </a:prstGeom>
          <a:ln>
            <a:noFill/>
          </a:ln>
        </p:spPr>
      </p:pic>
      <p:pic>
        <p:nvPicPr>
          <p:cNvPr descr="" id="285" name="Picture 30"/>
          <p:cNvPicPr/>
          <p:nvPr/>
        </p:nvPicPr>
        <p:blipFill>
          <a:blip r:embed="rId15"/>
          <a:stretch>
            <a:fillRect/>
          </a:stretch>
        </p:blipFill>
        <p:spPr>
          <a:xfrm rot="5400000">
            <a:off x="5042520" y="5583240"/>
            <a:ext cx="423720" cy="94680"/>
          </a:xfrm>
          <a:prstGeom prst="rect">
            <a:avLst/>
          </a:prstGeom>
          <a:ln>
            <a:noFill/>
          </a:ln>
        </p:spPr>
      </p:pic>
      <p:pic>
        <p:nvPicPr>
          <p:cNvPr descr="" id="286" name="Picture 30"/>
          <p:cNvPicPr/>
          <p:nvPr/>
        </p:nvPicPr>
        <p:blipFill>
          <a:blip r:embed="rId16"/>
          <a:stretch>
            <a:fillRect/>
          </a:stretch>
        </p:blipFill>
        <p:spPr>
          <a:xfrm rot="16398000">
            <a:off x="5298480" y="5598000"/>
            <a:ext cx="389520" cy="106200"/>
          </a:xfrm>
          <a:prstGeom prst="rect">
            <a:avLst/>
          </a:prstGeom>
          <a:ln>
            <a:noFill/>
          </a:ln>
        </p:spPr>
      </p:pic>
      <p:pic>
        <p:nvPicPr>
          <p:cNvPr descr="" id="287" name="Picture 36"/>
          <p:cNvPicPr/>
          <p:nvPr/>
        </p:nvPicPr>
        <p:blipFill>
          <a:blip r:embed="rId17"/>
          <a:stretch>
            <a:fillRect/>
          </a:stretch>
        </p:blipFill>
        <p:spPr>
          <a:xfrm rot="16200000">
            <a:off x="2166480" y="3422880"/>
            <a:ext cx="2526120" cy="533880"/>
          </a:xfrm>
          <a:prstGeom prst="rect">
            <a:avLst/>
          </a:prstGeom>
          <a:ln>
            <a:noFill/>
          </a:ln>
        </p:spPr>
      </p:pic>
      <p:pic>
        <p:nvPicPr>
          <p:cNvPr descr="" id="288" name="Picture 38"/>
          <p:cNvPicPr/>
          <p:nvPr/>
        </p:nvPicPr>
        <p:blipFill>
          <a:blip r:embed="rId18"/>
          <a:stretch>
            <a:fillRect/>
          </a:stretch>
        </p:blipFill>
        <p:spPr>
          <a:xfrm rot="10547400">
            <a:off x="3530880" y="4713480"/>
            <a:ext cx="456840" cy="342720"/>
          </a:xfrm>
          <a:prstGeom prst="rect">
            <a:avLst/>
          </a:prstGeom>
          <a:ln>
            <a:noFill/>
          </a:ln>
        </p:spPr>
      </p:pic>
    </p:spTree>
  </p:cSld>
  <p:timing>
    <p:tnLst>
      <p:par>
        <p:cTn dur="indefinite" id="32" nodeType="tmRoot" restart="never">
          <p:childTnLst>
            <p:seq>
              <p:cTn dur="indefinite" id="33" nodeType="mainSeq">
                <p:childTnLst>
                  <p:par>
                    <p:cTn fill="hold" id="34">
                      <p:stCondLst>
                        <p:cond delay="indefinite"/>
                      </p:stCondLst>
                      <p:childTnLst>
                        <p:par>
                          <p:cTn fill="hold" id="35">
                            <p:stCondLst>
                              <p:cond delay="0"/>
                            </p:stCondLst>
                            <p:childTnLst>
                              <p:par>
                                <p:cTn fill="hold" id="36" nodeType="clickEffect" presetClass="entr" presetID="1">
                                  <p:stCondLst>
                                    <p:cond delay="0"/>
                                  </p:stCondLst>
                                  <p:childTnLst>
                                    <p:set>
                                      <p:cBhvr>
                                        <p:cTn dur="1" fill="hold" id="37">
                                          <p:stCondLst>
                                            <p:cond delay="0"/>
                                          </p:stCondLst>
                                        </p:cTn>
                                        <p:tgtEl>
                                          <p:spTgt spid="265"/>
                                        </p:tgtEl>
                                        <p:attrNameLst>
                                          <p:attrName>style.visibility</p:attrName>
                                        </p:attrNameLst>
                                      </p:cBhvr>
                                      <p:to>
                                        <p:strVal val="visible"/>
                                      </p:to>
                                    </p:set>
                                  </p:childTnLst>
                                </p:cTn>
                              </p:par>
                            </p:childTnLst>
                          </p:cTn>
                        </p:par>
                      </p:childTnLst>
                    </p:cTn>
                  </p:par>
                  <p:par>
                    <p:cTn fill="hold" id="38">
                      <p:stCondLst>
                        <p:cond delay="indefinite"/>
                      </p:stCondLst>
                      <p:childTnLst>
                        <p:par>
                          <p:cTn fill="hold" id="39">
                            <p:stCondLst>
                              <p:cond delay="0"/>
                            </p:stCondLst>
                            <p:childTnLst>
                              <p:par>
                                <p:cTn fill="hold" id="40" nodeType="clickEffect" presetClass="entr" presetID="1">
                                  <p:stCondLst>
                                    <p:cond delay="0"/>
                                  </p:stCondLst>
                                  <p:childTnLst>
                                    <p:set>
                                      <p:cBhvr>
                                        <p:cTn dur="1" fill="hold" id="41">
                                          <p:stCondLst>
                                            <p:cond delay="0"/>
                                          </p:stCondLst>
                                        </p:cTn>
                                        <p:tgtEl>
                                          <p:spTgt spid="281"/>
                                        </p:tgtEl>
                                        <p:attrNameLst>
                                          <p:attrName>style.visibility</p:attrName>
                                        </p:attrNameLst>
                                      </p:cBhvr>
                                      <p:to>
                                        <p:strVal val="visible"/>
                                      </p:to>
                                    </p:set>
                                  </p:childTnLst>
                                </p:cTn>
                              </p:par>
                              <p:par>
                                <p:cTn fill="hold" id="42" nodeType="withEffect" presetClass="entr" presetID="1">
                                  <p:stCondLst>
                                    <p:cond delay="0"/>
                                  </p:stCondLst>
                                  <p:childTnLst>
                                    <p:set>
                                      <p:cBhvr>
                                        <p:cTn dur="1" fill="hold" id="43">
                                          <p:stCondLst>
                                            <p:cond delay="0"/>
                                          </p:stCondLst>
                                        </p:cTn>
                                        <p:tgtEl>
                                          <p:spTgt spid="266"/>
                                        </p:tgtEl>
                                        <p:attrNameLst>
                                          <p:attrName>style.visibility</p:attrName>
                                        </p:attrNameLst>
                                      </p:cBhvr>
                                      <p:to>
                                        <p:strVal val="visible"/>
                                      </p:to>
                                    </p:set>
                                  </p:childTnLst>
                                </p:cTn>
                              </p:par>
                              <p:par>
                                <p:cTn fill="hold" id="44" nodeType="withEffect" presetClass="entr" presetID="1">
                                  <p:stCondLst>
                                    <p:cond delay="0"/>
                                  </p:stCondLst>
                                  <p:childTnLst>
                                    <p:set>
                                      <p:cBhvr>
                                        <p:cTn dur="1" fill="hold" id="45">
                                          <p:stCondLst>
                                            <p:cond delay="0"/>
                                          </p:stCondLst>
                                        </p:cTn>
                                        <p:tgtEl>
                                          <p:spTgt spid="280"/>
                                        </p:tgtEl>
                                        <p:attrNameLst>
                                          <p:attrName>style.visibility</p:attrName>
                                        </p:attrNameLst>
                                      </p:cBhvr>
                                      <p:to>
                                        <p:strVal val="visible"/>
                                      </p:to>
                                    </p:set>
                                  </p:childTnLst>
                                </p:cTn>
                              </p:par>
                            </p:childTnLst>
                          </p:cTn>
                        </p:par>
                      </p:childTnLst>
                    </p:cTn>
                  </p:par>
                  <p:par>
                    <p:cTn fill="hold" id="46">
                      <p:stCondLst>
                        <p:cond delay="indefinite"/>
                      </p:stCondLst>
                      <p:childTnLst>
                        <p:par>
                          <p:cTn fill="hold" id="47">
                            <p:stCondLst>
                              <p:cond delay="0"/>
                            </p:stCondLst>
                            <p:childTnLst>
                              <p:par>
                                <p:cTn fill="hold" id="48" nodeType="clickEffect" presetClass="entr" presetID="10">
                                  <p:stCondLst>
                                    <p:cond delay="0"/>
                                  </p:stCondLst>
                                  <p:childTnLst>
                                    <p:set>
                                      <p:cBhvr>
                                        <p:cTn dur="1" fill="hold" id="49">
                                          <p:stCondLst>
                                            <p:cond delay="0"/>
                                          </p:stCondLst>
                                        </p:cTn>
                                        <p:tgtEl>
                                          <p:spTgt spid="282"/>
                                        </p:tgtEl>
                                        <p:attrNameLst>
                                          <p:attrName>style.visibility</p:attrName>
                                        </p:attrNameLst>
                                      </p:cBhvr>
                                      <p:to>
                                        <p:strVal val="visible"/>
                                      </p:to>
                                    </p:set>
                                    <p:animEffect filter="fade" transition="in">
                                      <p:cBhvr additive="repl">
                                        <p:cTn dur="500" id="50"/>
                                        <p:tgtEl>
                                          <p:spTgt spid="282"/>
                                        </p:tgtEl>
                                      </p:cBhvr>
                                    </p:animEffect>
                                  </p:childTnLst>
                                </p:cTn>
                              </p:par>
                            </p:childTnLst>
                          </p:cTn>
                        </p:par>
                      </p:childTnLst>
                    </p:cTn>
                  </p:par>
                  <p:par>
                    <p:cTn fill="hold" id="51">
                      <p:stCondLst>
                        <p:cond delay="indefinite"/>
                      </p:stCondLst>
                      <p:childTnLst>
                        <p:par>
                          <p:cTn fill="hold" id="52">
                            <p:stCondLst>
                              <p:cond delay="0"/>
                            </p:stCondLst>
                            <p:childTnLst>
                              <p:par>
                                <p:cTn fill="hold" id="53" nodeType="clickEffect" presetClass="entr" presetID="45">
                                  <p:stCondLst>
                                    <p:cond delay="0"/>
                                  </p:stCondLst>
                                  <p:childTnLst>
                                    <p:set>
                                      <p:cBhvr>
                                        <p:cTn dur="1" fill="hold" id="54">
                                          <p:stCondLst>
                                            <p:cond delay="0"/>
                                          </p:stCondLst>
                                        </p:cTn>
                                        <p:tgtEl>
                                          <p:spTgt spid="279"/>
                                        </p:tgtEl>
                                        <p:attrNameLst>
                                          <p:attrName>style.visibility</p:attrName>
                                        </p:attrNameLst>
                                      </p:cBhvr>
                                      <p:to>
                                        <p:strVal val="visible"/>
                                      </p:to>
                                    </p:set>
                                    <p:animEffect filter="fade" transition="in">
                                      <p:cBhvr additive="repl">
                                        <p:cTn dur="2000" id="55"/>
                                        <p:tgtEl>
                                          <p:spTgt spid="279"/>
                                        </p:tgtEl>
                                      </p:cBhvr>
                                    </p:animEffect>
                                    <p:anim calcmode="lin" valueType="num">
                                      <p:cBhvr additive="repl">
                                        <p:cTn dur="2000" fill="hold" id="56"/>
                                        <p:tgtEl>
                                          <p:spTgt spid="279"/>
                                        </p:tgtEl>
                                        <p:attrNameLst>
                                          <p:attrName/>
                                        </p:attrNameLst>
                                      </p:cBhvr>
                                      <p:tavLst>
                                        <p:tav tm="0">
                                          <p:val/>
                                        </p:tav>
                                        <p:tav tm="100000">
                                          <p:val/>
                                        </p:tav>
                                      </p:tavLst>
                                    </p:anim>
                                    <p:anim calcmode="lin" valueType="num">
                                      <p:cBhvr additive="repl">
                                        <p:cTn dur="2000" fill="hold" id="57"/>
                                        <p:tgtEl>
                                          <p:spTgt spid="279"/>
                                        </p:tgtEl>
                                        <p:attrNameLst>
                                          <p:attrName/>
                                        </p:attrNameLst>
                                      </p:cBhvr>
                                      <p:tavLst>
                                        <p:tav tm="0">
                                          <p:val>
                                            <p:strVal val="#ppt_h"/>
                                          </p:val>
                                        </p:tav>
                                        <p:tav tm="100000">
                                          <p:val>
                                            <p:strVal val="#ppt_h"/>
                                          </p:val>
                                        </p:tav>
                                      </p:tavLst>
                                    </p:anim>
                                  </p:childTnLst>
                                </p:cTn>
                              </p:par>
                            </p:childTnLst>
                          </p:cTn>
                        </p:par>
                      </p:childTnLst>
                    </p:cTn>
                  </p:par>
                  <p:par>
                    <p:cTn fill="hold" id="58">
                      <p:stCondLst>
                        <p:cond delay="indefinite"/>
                      </p:stCondLst>
                      <p:childTnLst>
                        <p:par>
                          <p:cTn fill="hold" id="59">
                            <p:stCondLst>
                              <p:cond delay="0"/>
                            </p:stCondLst>
                            <p:childTnLst>
                              <p:par>
                                <p:cTn fill="hold" id="60" nodeType="clickEffect" presetClass="entr" presetID="1">
                                  <p:stCondLst>
                                    <p:cond delay="0"/>
                                  </p:stCondLst>
                                  <p:childTnLst>
                                    <p:set>
                                      <p:cBhvr>
                                        <p:cTn dur="1" fill="hold" id="61">
                                          <p:stCondLst>
                                            <p:cond delay="0"/>
                                          </p:stCondLst>
                                        </p:cTn>
                                        <p:tgtEl>
                                          <p:spTgt spid="267"/>
                                        </p:tgtEl>
                                        <p:attrNameLst>
                                          <p:attrName>style.visibility</p:attrName>
                                        </p:attrNameLst>
                                      </p:cBhvr>
                                      <p:to>
                                        <p:strVal val="visible"/>
                                      </p:to>
                                    </p:set>
                                  </p:childTnLst>
                                </p:cTn>
                              </p:par>
                              <p:par>
                                <p:cTn fill="hold" id="62" nodeType="withEffect" presetClass="entr" presetID="1">
                                  <p:stCondLst>
                                    <p:cond delay="0"/>
                                  </p:stCondLst>
                                  <p:childTnLst>
                                    <p:set>
                                      <p:cBhvr>
                                        <p:cTn dur="1" fill="hold" id="63">
                                          <p:stCondLst>
                                            <p:cond delay="0"/>
                                          </p:stCondLst>
                                        </p:cTn>
                                        <p:tgtEl>
                                          <p:spTgt spid="-1"/>
                                        </p:tgtEl>
                                        <p:attrNameLst>
                                          <p:attrName>style.visibility</p:attrName>
                                        </p:attrNameLst>
                                      </p:cBhvr>
                                      <p:to>
                                        <p:strVal val="visible"/>
                                      </p:to>
                                    </p:set>
                                  </p:childTnLst>
                                </p:cTn>
                              </p:par>
                            </p:childTnLst>
                          </p:cTn>
                        </p:par>
                      </p:childTnLst>
                    </p:cTn>
                  </p:par>
                  <p:par>
                    <p:cTn fill="hold" id="64">
                      <p:stCondLst>
                        <p:cond delay="indefinite"/>
                      </p:stCondLst>
                      <p:childTnLst>
                        <p:par>
                          <p:cTn fill="hold" id="65">
                            <p:stCondLst>
                              <p:cond delay="0"/>
                            </p:stCondLst>
                            <p:childTnLst>
                              <p:par>
                                <p:cTn fill="hold" id="66" nodeType="clickEffect" presetClass="entr" presetID="1">
                                  <p:stCondLst>
                                    <p:cond delay="0"/>
                                  </p:stCondLst>
                                  <p:childTnLst>
                                    <p:set>
                                      <p:cBhvr>
                                        <p:cTn dur="1" fill="hold" id="67">
                                          <p:stCondLst>
                                            <p:cond delay="0"/>
                                          </p:stCondLst>
                                        </p:cTn>
                                        <p:tgtEl>
                                          <p:spTgt spid="-1"/>
                                        </p:tgtEl>
                                        <p:attrNameLst>
                                          <p:attrName>style.visibility</p:attrName>
                                        </p:attrNameLst>
                                      </p:cBhvr>
                                      <p:to>
                                        <p:strVal val="visible"/>
                                      </p:to>
                                    </p:set>
                                  </p:childTnLst>
                                </p:cTn>
                              </p:par>
                            </p:childTnLst>
                          </p:cTn>
                        </p:par>
                      </p:childTnLst>
                    </p:cTn>
                  </p:par>
                  <p:par>
                    <p:cTn fill="hold" id="68">
                      <p:stCondLst>
                        <p:cond delay="indefinite"/>
                      </p:stCondLst>
                      <p:childTnLst>
                        <p:par>
                          <p:cTn fill="hold" id="69">
                            <p:stCondLst>
                              <p:cond delay="0"/>
                            </p:stCondLst>
                            <p:childTnLst>
                              <p:par>
                                <p:cTn fill="hold" id="70" nodeType="clickEffect" presetClass="entr" presetID="1">
                                  <p:stCondLst>
                                    <p:cond delay="0"/>
                                  </p:stCondLst>
                                  <p:childTnLst>
                                    <p:set>
                                      <p:cBhvr>
                                        <p:cTn dur="1" fill="hold" id="71">
                                          <p:stCondLst>
                                            <p:cond delay="0"/>
                                          </p:stCondLst>
                                        </p:cTn>
                                        <p:tgtEl>
                                          <p:spTgt spid="286"/>
                                        </p:tgtEl>
                                        <p:attrNameLst>
                                          <p:attrName>style.visibility</p:attrName>
                                        </p:attrNameLst>
                                      </p:cBhvr>
                                      <p:to>
                                        <p:strVal val="visible"/>
                                      </p:to>
                                    </p:set>
                                  </p:childTnLst>
                                </p:cTn>
                              </p:par>
                              <p:par>
                                <p:cTn fill="hold" id="72" nodeType="withEffect" presetClass="entr" presetID="1">
                                  <p:stCondLst>
                                    <p:cond delay="0"/>
                                  </p:stCondLst>
                                  <p:childTnLst>
                                    <p:set>
                                      <p:cBhvr>
                                        <p:cTn dur="1" fill="hold" id="73">
                                          <p:stCondLst>
                                            <p:cond delay="0"/>
                                          </p:stCondLst>
                                        </p:cTn>
                                        <p:tgtEl>
                                          <p:spTgt spid="285"/>
                                        </p:tgtEl>
                                        <p:attrNameLst>
                                          <p:attrName>style.visibility</p:attrName>
                                        </p:attrNameLst>
                                      </p:cBhvr>
                                      <p:to>
                                        <p:strVal val="visible"/>
                                      </p:to>
                                    </p:set>
                                  </p:childTnLst>
                                </p:cTn>
                              </p:par>
                            </p:childTnLst>
                          </p:cTn>
                        </p:par>
                      </p:childTnLst>
                    </p:cTn>
                  </p:par>
                  <p:par>
                    <p:cTn fill="hold" id="74">
                      <p:stCondLst>
                        <p:cond delay="indefinite"/>
                      </p:stCondLst>
                      <p:childTnLst>
                        <p:par>
                          <p:cTn fill="hold" id="75">
                            <p:stCondLst>
                              <p:cond delay="0"/>
                            </p:stCondLst>
                            <p:childTnLst>
                              <p:par>
                                <p:cTn fill="hold" id="76" nodeType="clickEffect" presetClass="entr" presetID="1">
                                  <p:stCondLst>
                                    <p:cond delay="0"/>
                                  </p:stCondLst>
                                  <p:childTnLst>
                                    <p:set>
                                      <p:cBhvr>
                                        <p:cTn dur="1" fill="hold" id="77">
                                          <p:stCondLst>
                                            <p:cond delay="0"/>
                                          </p:stCondLst>
                                        </p:cTn>
                                        <p:tgtEl>
                                          <p:spTgt spid="-1"/>
                                        </p:tgtEl>
                                        <p:attrNameLst>
                                          <p:attrName>style.visibility</p:attrName>
                                        </p:attrNameLst>
                                      </p:cBhvr>
                                      <p:to>
                                        <p:strVal val="visible"/>
                                      </p:to>
                                    </p:set>
                                  </p:childTnLst>
                                </p:cTn>
                              </p:par>
                            </p:childTnLst>
                          </p:cTn>
                        </p:par>
                      </p:childTnLst>
                    </p:cTn>
                  </p:par>
                  <p:par>
                    <p:cTn fill="hold" id="78">
                      <p:stCondLst>
                        <p:cond delay="indefinite"/>
                      </p:stCondLst>
                      <p:childTnLst>
                        <p:par>
                          <p:cTn fill="hold" id="79">
                            <p:stCondLst>
                              <p:cond delay="0"/>
                            </p:stCondLst>
                            <p:childTnLst>
                              <p:par>
                                <p:cTn fill="hold" id="80" nodeType="clickEffect" presetClass="entr" presetID="1">
                                  <p:stCondLst>
                                    <p:cond delay="0"/>
                                  </p:stCondLst>
                                  <p:childTnLst>
                                    <p:set>
                                      <p:cBhvr>
                                        <p:cTn dur="1" fill="hold" id="81">
                                          <p:stCondLst>
                                            <p:cond delay="0"/>
                                          </p:stCondLst>
                                        </p:cTn>
                                        <p:tgtEl>
                                          <p:spTgt spid="284"/>
                                        </p:tgtEl>
                                        <p:attrNameLst>
                                          <p:attrName>style.visibility</p:attrName>
                                        </p:attrNameLst>
                                      </p:cBhvr>
                                      <p:to>
                                        <p:strVal val="visible"/>
                                      </p:to>
                                    </p:set>
                                  </p:childTnLst>
                                </p:cTn>
                              </p:par>
                              <p:par>
                                <p:cTn fill="hold" id="82" nodeType="withEffect" presetClass="entr" presetID="1">
                                  <p:stCondLst>
                                    <p:cond delay="0"/>
                                  </p:stCondLst>
                                  <p:childTnLst>
                                    <p:set>
                                      <p:cBhvr>
                                        <p:cTn dur="1" fill="hold" id="83">
                                          <p:stCondLst>
                                            <p:cond delay="0"/>
                                          </p:stCondLst>
                                        </p:cTn>
                                        <p:tgtEl>
                                          <p:spTgt spid="262"/>
                                        </p:tgtEl>
                                        <p:attrNameLst>
                                          <p:attrName>style.visibility</p:attrName>
                                        </p:attrNameLst>
                                      </p:cBhvr>
                                      <p:to>
                                        <p:strVal val="visible"/>
                                      </p:to>
                                    </p:set>
                                  </p:childTnLst>
                                </p:cTn>
                              </p:par>
                            </p:childTnLst>
                          </p:cTn>
                        </p:par>
                      </p:childTnLst>
                    </p:cTn>
                  </p:par>
                  <p:par>
                    <p:cTn fill="hold" id="84">
                      <p:stCondLst>
                        <p:cond delay="indefinite"/>
                      </p:stCondLst>
                      <p:childTnLst>
                        <p:par>
                          <p:cTn fill="hold" id="85">
                            <p:stCondLst>
                              <p:cond delay="0"/>
                            </p:stCondLst>
                            <p:childTnLst>
                              <p:par>
                                <p:cTn fill="hold" id="86" nodeType="clickEffect" presetClass="entr" presetID="1">
                                  <p:stCondLst>
                                    <p:cond delay="0"/>
                                  </p:stCondLst>
                                  <p:childTnLst>
                                    <p:set>
                                      <p:cBhvr>
                                        <p:cTn dur="1" fill="hold" id="87">
                                          <p:stCondLst>
                                            <p:cond delay="0"/>
                                          </p:stCondLst>
                                        </p:cTn>
                                        <p:tgtEl>
                                          <p:spTgt spid="283"/>
                                        </p:tgtEl>
                                        <p:attrNameLst>
                                          <p:attrName>style.visibility</p:attrName>
                                        </p:attrNameLst>
                                      </p:cBhvr>
                                      <p:to>
                                        <p:strVal val="visible"/>
                                      </p:to>
                                    </p:set>
                                  </p:childTnLst>
                                </p:cTn>
                              </p:par>
                            </p:childTnLst>
                          </p:cTn>
                        </p:par>
                      </p:childTnLst>
                    </p:cTn>
                  </p:par>
                  <p:par>
                    <p:cTn fill="hold" id="88">
                      <p:stCondLst>
                        <p:cond delay="indefinite"/>
                      </p:stCondLst>
                      <p:childTnLst>
                        <p:par>
                          <p:cTn fill="hold" id="89">
                            <p:stCondLst>
                              <p:cond delay="0"/>
                            </p:stCondLst>
                            <p:childTnLst>
                              <p:par>
                                <p:cTn fill="hold" id="90" nodeType="clickEffect" presetClass="entr" presetID="1">
                                  <p:stCondLst>
                                    <p:cond delay="0"/>
                                  </p:stCondLst>
                                  <p:childTnLst>
                                    <p:set>
                                      <p:cBhvr>
                                        <p:cTn dur="1" fill="hold" id="91">
                                          <p:stCondLst>
                                            <p:cond delay="0"/>
                                          </p:stCondLst>
                                        </p:cTn>
                                        <p:tgtEl>
                                          <p:spTgt spid="278"/>
                                        </p:tgtEl>
                                        <p:attrNameLst>
                                          <p:attrName>style.visibility</p:attrName>
                                        </p:attrNameLst>
                                      </p:cBhvr>
                                      <p:to>
                                        <p:strVal val="visible"/>
                                      </p:to>
                                    </p:set>
                                  </p:childTnLst>
                                </p:cTn>
                              </p:par>
                            </p:childTnLst>
                          </p:cTn>
                        </p:par>
                      </p:childTnLst>
                    </p:cTn>
                  </p:par>
                  <p:par>
                    <p:cTn fill="hold" id="92">
                      <p:stCondLst>
                        <p:cond delay="indefinite"/>
                      </p:stCondLst>
                      <p:childTnLst>
                        <p:par>
                          <p:cTn fill="hold" id="93">
                            <p:stCondLst>
                              <p:cond delay="0"/>
                            </p:stCondLst>
                            <p:childTnLst>
                              <p:par>
                                <p:cTn fill="hold" id="94" nodeType="clickEffect" presetClass="entr" presetID="1">
                                  <p:stCondLst>
                                    <p:cond delay="0"/>
                                  </p:stCondLst>
                                  <p:childTnLst>
                                    <p:set>
                                      <p:cBhvr>
                                        <p:cTn dur="1" fill="hold" id="95">
                                          <p:stCondLst>
                                            <p:cond delay="0"/>
                                          </p:stCondLst>
                                        </p:cTn>
                                        <p:tgtEl>
                                          <p:spTgt spid="-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9" name="TextShape 1"/>
          <p:cNvSpPr txBox="1"/>
          <p:nvPr/>
        </p:nvSpPr>
        <p:spPr>
          <a:xfrm>
            <a:off x="1981080" y="2209680"/>
            <a:ext cx="8229240" cy="1599840"/>
          </a:xfrm>
          <a:prstGeom prst="rect">
            <a:avLst/>
          </a:prstGeom>
        </p:spPr>
        <p:txBody>
          <a:bodyPr anchor="b"/>
          <a:p>
            <a:pPr algn="ctr">
              <a:lnSpc>
                <a:spcPts val="2046"/>
              </a:lnSpc>
            </a:pPr>
            <a:r>
              <a:rPr lang="en-US" sz="5400">
                <a:solidFill>
                  <a:srgbClr val="2f5897"/>
                </a:solidFill>
                <a:latin typeface="Palatino Linotype"/>
              </a:rPr>
              <a:t>Conclusion</a:t>
            </a:r>
            <a:endParaRPr/>
          </a:p>
        </p:txBody>
      </p:sp>
    </p:spTree>
  </p:cSld>
  <p:transition spd="slow">
    <p:fade/>
  </p:transition>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0" name="TextShape 1"/>
          <p:cNvSpPr txBox="1"/>
          <p:nvPr/>
        </p:nvSpPr>
        <p:spPr>
          <a:xfrm>
            <a:off x="1981080" y="762120"/>
            <a:ext cx="8229240" cy="5363640"/>
          </a:xfrm>
          <a:prstGeom prst="rect">
            <a:avLst/>
          </a:prstGeom>
        </p:spPr>
        <p:txBody>
          <a:bodyPr/>
          <a:p>
            <a:pPr>
              <a:lnSpc>
                <a:spcPct val="100000"/>
              </a:lnSpc>
            </a:pPr>
            <a:endParaRPr/>
          </a:p>
          <a:p>
            <a:pPr>
              <a:lnSpc>
                <a:spcPct val="100000"/>
              </a:lnSpc>
            </a:pPr>
            <a:endParaRPr/>
          </a:p>
          <a:p>
            <a:pPr algn="just">
              <a:lnSpc>
                <a:spcPct val="100000"/>
              </a:lnSpc>
            </a:pPr>
            <a:r>
              <a:rPr lang="en-US" sz="3200">
                <a:solidFill>
                  <a:srgbClr val="000000"/>
                </a:solidFill>
                <a:latin typeface="Century Gothic"/>
              </a:rPr>
              <a:t>With this academia the members can automatically subscribe to a co-author’s feed, so they can see, work from and connect with their co-author’s.</a:t>
            </a:r>
            <a:endParaRPr/>
          </a:p>
          <a:p>
            <a:pPr algn="just">
              <a:lnSpc>
                <a:spcPct val="100000"/>
              </a:lnSpc>
            </a:pPr>
            <a:endParaRPr/>
          </a:p>
        </p:txBody>
      </p:sp>
    </p:spTree>
  </p:cSld>
  <p:transition spd="med">
    <p:pull dir="l"/>
  </p:transition>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TextShape 1"/>
          <p:cNvSpPr txBox="1"/>
          <p:nvPr/>
        </p:nvSpPr>
        <p:spPr>
          <a:xfrm>
            <a:off x="609480" y="0"/>
            <a:ext cx="10972440" cy="1599840"/>
          </a:xfrm>
          <a:prstGeom prst="rect">
            <a:avLst/>
          </a:prstGeom>
        </p:spPr>
        <p:txBody>
          <a:bodyPr anchor="b"/>
          <a:p>
            <a:pPr algn="ctr">
              <a:lnSpc>
                <a:spcPts val="2046"/>
              </a:lnSpc>
            </a:pPr>
            <a:r>
              <a:rPr lang="en-US" sz="5400">
                <a:solidFill>
                  <a:srgbClr val="182c4c"/>
                </a:solidFill>
                <a:latin typeface="Palatino Linotype"/>
              </a:rPr>
              <a:t>Enhancement</a:t>
            </a:r>
            <a:endParaRPr/>
          </a:p>
        </p:txBody>
      </p:sp>
      <p:pic>
        <p:nvPicPr>
          <p:cNvPr descr="" id="292" name="Content Placeholder 4"/>
          <p:cNvPicPr/>
          <p:nvPr/>
        </p:nvPicPr>
        <p:blipFill>
          <a:blip r:embed="rId1"/>
          <a:stretch>
            <a:fillRect/>
          </a:stretch>
        </p:blipFill>
        <p:spPr>
          <a:xfrm>
            <a:off x="3476520" y="2153520"/>
            <a:ext cx="5238360" cy="3419280"/>
          </a:xfrm>
          <a:prstGeom prst="rect">
            <a:avLst/>
          </a:prstGeom>
          <a:ln>
            <a:noFill/>
          </a:ln>
        </p:spPr>
      </p:pic>
      <p:pic>
        <p:nvPicPr>
          <p:cNvPr descr="" id="293" name="Picture 4"/>
          <p:cNvPicPr/>
          <p:nvPr/>
        </p:nvPicPr>
        <p:blipFill>
          <a:blip r:embed="rId2"/>
          <a:stretch>
            <a:fillRect/>
          </a:stretch>
        </p:blipFill>
        <p:spPr>
          <a:xfrm>
            <a:off x="5520960" y="2743200"/>
            <a:ext cx="1149480" cy="685440"/>
          </a:xfrm>
          <a:prstGeom prst="rect">
            <a:avLst/>
          </a:prstGeom>
          <a:ln>
            <a:noFill/>
          </a:ln>
        </p:spPr>
      </p:pic>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TextShape 1"/>
          <p:cNvSpPr txBox="1"/>
          <p:nvPr/>
        </p:nvSpPr>
        <p:spPr>
          <a:xfrm>
            <a:off x="2057400" y="2286000"/>
            <a:ext cx="8229240" cy="1599840"/>
          </a:xfrm>
          <a:prstGeom prst="rect">
            <a:avLst/>
          </a:prstGeom>
        </p:spPr>
        <p:txBody>
          <a:bodyPr anchor="b"/>
          <a:p>
            <a:pPr algn="ctr">
              <a:lnSpc>
                <a:spcPts val="2046"/>
              </a:lnSpc>
            </a:pPr>
            <a:r>
              <a:rPr lang="en-US" sz="5400">
                <a:solidFill>
                  <a:srgbClr val="2f5897"/>
                </a:solidFill>
                <a:latin typeface="Palatino Linotype"/>
              </a:rPr>
              <a:t>References</a:t>
            </a:r>
            <a:endParaRPr/>
          </a:p>
        </p:txBody>
      </p:sp>
    </p:spTree>
  </p:cSld>
  <p:transition spd="slow">
    <p:fade/>
  </p:transition>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TextShape 1"/>
          <p:cNvSpPr txBox="1"/>
          <p:nvPr/>
        </p:nvSpPr>
        <p:spPr>
          <a:xfrm>
            <a:off x="1981080" y="685800"/>
            <a:ext cx="8229240" cy="5820840"/>
          </a:xfrm>
          <a:prstGeom prst="rect">
            <a:avLst/>
          </a:prstGeom>
        </p:spPr>
        <p:txBody>
          <a:bodyPr/>
          <a:p>
            <a:pPr algn="just">
              <a:lnSpc>
                <a:spcPct val="100000"/>
              </a:lnSpc>
              <a:buFont typeface="Arial"/>
              <a:buChar char="•"/>
            </a:pPr>
            <a:r>
              <a:rPr lang="en-US" sz="2400">
                <a:solidFill>
                  <a:srgbClr val="000000"/>
                </a:solidFill>
                <a:latin typeface="Century Gothic"/>
              </a:rPr>
              <a:t>Researchgate.org </a:t>
            </a:r>
            <a:endParaRPr/>
          </a:p>
          <a:p>
            <a:pPr algn="just">
              <a:lnSpc>
                <a:spcPct val="100000"/>
              </a:lnSpc>
              <a:buFont typeface="Arial"/>
              <a:buChar char="•"/>
            </a:pPr>
            <a:r>
              <a:rPr lang="en-US" sz="2400">
                <a:solidFill>
                  <a:srgbClr val="000000"/>
                </a:solidFill>
                <a:latin typeface="Century Gothic"/>
              </a:rPr>
              <a:t>Google.com</a:t>
            </a:r>
            <a:endParaRPr/>
          </a:p>
          <a:p>
            <a:pPr algn="just">
              <a:lnSpc>
                <a:spcPct val="100000"/>
              </a:lnSpc>
              <a:buFont typeface="Arial"/>
              <a:buChar char="•"/>
            </a:pPr>
            <a:r>
              <a:rPr lang="en-US" sz="2400">
                <a:solidFill>
                  <a:srgbClr val="000000"/>
                </a:solidFill>
                <a:latin typeface="Century Gothic"/>
              </a:rPr>
              <a:t>Why is Engineering??</a:t>
            </a:r>
            <a:endParaRPr/>
          </a:p>
          <a:p>
            <a:pPr algn="just">
              <a:lnSpc>
                <a:spcPct val="100000"/>
              </a:lnSpc>
              <a:buFont typeface="Arial"/>
              <a:buChar char="•"/>
            </a:pPr>
            <a:r>
              <a:rPr lang="en-US" sz="2400">
                <a:solidFill>
                  <a:srgbClr val="000000"/>
                </a:solidFill>
                <a:latin typeface="Century Gothic"/>
              </a:rPr>
              <a:t>W3schools.com for CSS style sheets</a:t>
            </a:r>
            <a:endParaRPr/>
          </a:p>
          <a:p>
            <a:pPr algn="just">
              <a:lnSpc>
                <a:spcPct val="100000"/>
              </a:lnSpc>
              <a:buFont typeface="Arial"/>
              <a:buChar char="•"/>
            </a:pPr>
            <a:r>
              <a:rPr lang="en-US" sz="2400" u="sng">
                <a:solidFill>
                  <a:srgbClr val="000000"/>
                </a:solidFill>
                <a:latin typeface="Century Gothic"/>
                <a:hlinkClick r:id="rId1"/>
              </a:rPr>
              <a:t>http://social.msdn.microsoft.com/Forums/en-US/ce4bdc40-6955-4e06-a7a5-41ae5135027a/connecting-ms-access-database-in-c</a:t>
            </a:r>
            <a:endParaRPr/>
          </a:p>
          <a:p>
            <a:pPr algn="just">
              <a:lnSpc>
                <a:spcPct val="100000"/>
              </a:lnSpc>
              <a:buFont typeface="Arial"/>
              <a:buChar char="•"/>
            </a:pPr>
            <a:r>
              <a:rPr lang="en-US" sz="2400" u="sng">
                <a:solidFill>
                  <a:srgbClr val="000000"/>
                </a:solidFill>
                <a:latin typeface="Century Gothic"/>
                <a:hlinkClick r:id="rId2"/>
              </a:rPr>
              <a:t>http://msdn.microsoft.com/en-us/library/ms228504.aspx</a:t>
            </a:r>
            <a:endParaRPr/>
          </a:p>
          <a:p>
            <a:pPr algn="just">
              <a:lnSpc>
                <a:spcPct val="100000"/>
              </a:lnSpc>
              <a:buFont typeface="Arial"/>
              <a:buChar char="•"/>
            </a:pPr>
            <a:r>
              <a:rPr lang="en-US" sz="2400" u="sng">
                <a:solidFill>
                  <a:srgbClr val="000000"/>
                </a:solidFill>
                <a:latin typeface="Century Gothic"/>
                <a:hlinkClick r:id="rId3"/>
              </a:rPr>
              <a:t>http://www.mindstick.com/</a:t>
            </a:r>
            <a:endParaRPr/>
          </a:p>
          <a:p>
            <a:pPr algn="just">
              <a:lnSpc>
                <a:spcPct val="100000"/>
              </a:lnSpc>
            </a:pPr>
            <a:endParaRPr/>
          </a:p>
          <a:p>
            <a:pPr algn="just">
              <a:lnSpc>
                <a:spcPct val="100000"/>
              </a:lnSpc>
            </a:pPr>
            <a:endParaRPr/>
          </a:p>
        </p:txBody>
      </p:sp>
    </p:spTree>
  </p:cSld>
  <p:transition spd="med">
    <p:pull dir="l"/>
  </p:transition>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TextShape 1"/>
          <p:cNvSpPr txBox="1"/>
          <p:nvPr/>
        </p:nvSpPr>
        <p:spPr>
          <a:xfrm>
            <a:off x="1981080" y="2286000"/>
            <a:ext cx="8229240" cy="1599840"/>
          </a:xfrm>
          <a:prstGeom prst="rect">
            <a:avLst/>
          </a:prstGeom>
        </p:spPr>
        <p:txBody>
          <a:bodyPr anchor="b"/>
          <a:p>
            <a:pPr algn="ctr">
              <a:lnSpc>
                <a:spcPts val="2046"/>
              </a:lnSpc>
            </a:pPr>
            <a:r>
              <a:rPr b="1" lang="en-US" sz="5400">
                <a:solidFill>
                  <a:srgbClr val="2f5897"/>
                </a:solidFill>
                <a:latin typeface="Palatino Linotype"/>
              </a:rPr>
              <a:t>Literature Survey</a:t>
            </a:r>
            <a:endParaRPr/>
          </a:p>
        </p:txBody>
      </p:sp>
    </p:spTree>
  </p:cSld>
  <p:transition spd="slow">
    <p:fade/>
  </p:transition>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6" name="Picture 1"/>
          <p:cNvPicPr/>
          <p:nvPr/>
        </p:nvPicPr>
        <p:blipFill>
          <a:blip r:embed="rId1"/>
          <a:stretch>
            <a:fillRect/>
          </a:stretch>
        </p:blipFill>
        <p:spPr>
          <a:xfrm>
            <a:off x="0" y="6840"/>
            <a:ext cx="12191760" cy="6857640"/>
          </a:xfrm>
          <a:prstGeom prst="rect">
            <a:avLst/>
          </a:prstGeom>
          <a:ln>
            <a:noFill/>
          </a:ln>
        </p:spPr>
      </p:pic>
      <p:sp>
        <p:nvSpPr>
          <p:cNvPr id="297" name="CustomShape 1"/>
          <p:cNvSpPr/>
          <p:nvPr/>
        </p:nvSpPr>
        <p:spPr>
          <a:xfrm>
            <a:off x="2657880" y="4572000"/>
            <a:ext cx="6341040" cy="456120"/>
          </a:xfrm>
          <a:prstGeom prst="rect">
            <a:avLst/>
          </a:prstGeom>
          <a:noFill/>
          <a:ln>
            <a:noFill/>
          </a:ln>
        </p:spPr>
        <p:txBody>
          <a:bodyPr bIns="45000" lIns="90000" rIns="90000" tIns="45000" wrap="none"/>
          <a:p>
            <a:pPr>
              <a:lnSpc>
                <a:spcPct val="100000"/>
              </a:lnSpc>
            </a:pPr>
            <a:r>
              <a:rPr b="1" lang="en-IN" sz="2400">
                <a:solidFill>
                  <a:srgbClr val="000000"/>
                </a:solidFill>
                <a:latin typeface="Palatino Linotype"/>
              </a:rPr>
              <a:t>And Finally If you want to Fallow Us</a:t>
            </a:r>
            <a:endParaRPr/>
          </a:p>
        </p:txBody>
      </p:sp>
    </p:spTree>
  </p:cSld>
  <p:transition spd="slow">
    <p:fade/>
  </p:transition>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8" name="TextShape 1"/>
          <p:cNvSpPr txBox="1"/>
          <p:nvPr/>
        </p:nvSpPr>
        <p:spPr>
          <a:xfrm>
            <a:off x="609480" y="0"/>
            <a:ext cx="10972440" cy="1599840"/>
          </a:xfrm>
          <a:prstGeom prst="rect">
            <a:avLst/>
          </a:prstGeom>
        </p:spPr>
        <p:txBody>
          <a:bodyPr anchor="b"/>
          <a:p>
            <a:pPr algn="ctr">
              <a:lnSpc>
                <a:spcPts val="2046"/>
              </a:lnSpc>
            </a:pPr>
            <a:r>
              <a:rPr lang="en-US" sz="5400">
                <a:solidFill>
                  <a:srgbClr val="2f5897"/>
                </a:solidFill>
                <a:latin typeface="Palatino Linotype"/>
              </a:rPr>
              <a:t>Queries??</a:t>
            </a:r>
            <a:endParaRPr/>
          </a:p>
        </p:txBody>
      </p:sp>
      <p:pic>
        <p:nvPicPr>
          <p:cNvPr descr="" id="299" name="Picture 4"/>
          <p:cNvPicPr/>
          <p:nvPr/>
        </p:nvPicPr>
        <p:blipFill>
          <a:blip r:embed="rId1"/>
          <a:stretch>
            <a:fillRect/>
          </a:stretch>
        </p:blipFill>
        <p:spPr>
          <a:xfrm>
            <a:off x="1676520" y="3429000"/>
            <a:ext cx="4212000" cy="2943000"/>
          </a:xfrm>
          <a:prstGeom prst="rect">
            <a:avLst/>
          </a:prstGeom>
          <a:ln>
            <a:noFill/>
          </a:ln>
        </p:spPr>
      </p:pic>
    </p:spTree>
  </p:cSld>
  <p:transition spd="med">
    <p:fade/>
  </p:transition>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 name="TextShape 1"/>
          <p:cNvSpPr txBox="1"/>
          <p:nvPr/>
        </p:nvSpPr>
        <p:spPr>
          <a:xfrm>
            <a:off x="1981080" y="228600"/>
            <a:ext cx="8229240" cy="5897160"/>
          </a:xfrm>
          <a:prstGeom prst="rect">
            <a:avLst/>
          </a:prstGeom>
        </p:spPr>
        <p:txBody>
          <a:bodyPr/>
          <a:p>
            <a:pPr algn="just">
              <a:lnSpc>
                <a:spcPct val="100000"/>
              </a:lnSpc>
              <a:buFont typeface="Arial"/>
              <a:buChar char="•"/>
            </a:pPr>
            <a:r>
              <a:rPr lang="en-US" sz="2400">
                <a:solidFill>
                  <a:srgbClr val="2f5897"/>
                </a:solidFill>
                <a:latin typeface="Times New Roman"/>
              </a:rPr>
              <a:t>History of engineering:</a:t>
            </a:r>
            <a:endParaRPr/>
          </a:p>
          <a:p>
            <a:pPr algn="just">
              <a:lnSpc>
                <a:spcPct val="100000"/>
              </a:lnSpc>
            </a:pPr>
            <a:r>
              <a:rPr lang="en-US" sz="2400">
                <a:solidFill>
                  <a:srgbClr val="000000"/>
                </a:solidFill>
                <a:latin typeface="Times New Roman"/>
              </a:rPr>
              <a:t>An engineering education is based on a strong foundation in math and science. Additional courses emphasize the application of this knowledge to a specific engineering field.</a:t>
            </a:r>
            <a:endParaRPr/>
          </a:p>
          <a:p>
            <a:pPr algn="just">
              <a:lnSpc>
                <a:spcPct val="100000"/>
              </a:lnSpc>
              <a:buFont typeface="Arial"/>
              <a:buChar char="•"/>
            </a:pPr>
            <a:r>
              <a:rPr lang="en-US" sz="2400">
                <a:solidFill>
                  <a:srgbClr val="2f5897"/>
                </a:solidFill>
                <a:latin typeface="Times New Roman"/>
              </a:rPr>
              <a:t>Sustainability:</a:t>
            </a:r>
            <a:endParaRPr/>
          </a:p>
          <a:p>
            <a:pPr algn="just">
              <a:lnSpc>
                <a:spcPct val="100000"/>
              </a:lnSpc>
            </a:pPr>
            <a:r>
              <a:rPr lang="en-US" sz="2400">
                <a:solidFill>
                  <a:srgbClr val="000000"/>
                </a:solidFill>
                <a:latin typeface="Times New Roman"/>
              </a:rPr>
              <a:t>The mission of Academic Sustainability Programs is to support and encourage interdisciplinary teaching and research programs that incorporate sustainability principles in all academic units on campus.</a:t>
            </a:r>
            <a:endParaRPr/>
          </a:p>
          <a:p>
            <a:pPr algn="just">
              <a:lnSpc>
                <a:spcPct val="100000"/>
              </a:lnSpc>
              <a:buFont typeface="Arial"/>
              <a:buChar char="•"/>
            </a:pPr>
            <a:r>
              <a:rPr lang="en-US" sz="2400">
                <a:solidFill>
                  <a:srgbClr val="2f5897"/>
                </a:solidFill>
                <a:latin typeface="Times New Roman"/>
              </a:rPr>
              <a:t>Civil Engineering:</a:t>
            </a:r>
            <a:endParaRPr/>
          </a:p>
          <a:p>
            <a:pPr algn="just">
              <a:lnSpc>
                <a:spcPct val="100000"/>
              </a:lnSpc>
            </a:pPr>
            <a:r>
              <a:rPr lang="en-US" sz="2400">
                <a:solidFill>
                  <a:srgbClr val="000000"/>
                </a:solidFill>
                <a:latin typeface="Times New Roman"/>
              </a:rPr>
              <a:t>Civil engineering is a broad field that encompasses the planning, design, construction and maintenance of fixed structures, or public works, as they relate to earth, water or civilization and their processes. </a:t>
            </a:r>
            <a:endParaRPr/>
          </a:p>
          <a:p>
            <a:pPr algn="just">
              <a:lnSpc>
                <a:spcPct val="100000"/>
              </a:lnSpc>
            </a:pPr>
            <a:endParaRPr/>
          </a:p>
          <a:p>
            <a:pPr algn="just">
              <a:lnSpc>
                <a:spcPct val="100000"/>
              </a:lnSpc>
            </a:pPr>
            <a:endParaRPr/>
          </a:p>
        </p:txBody>
      </p:sp>
    </p:spTree>
  </p:cSld>
  <p:transition spd="med">
    <p:pull dir="l"/>
  </p:transition>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TextShape 1"/>
          <p:cNvSpPr txBox="1"/>
          <p:nvPr/>
        </p:nvSpPr>
        <p:spPr>
          <a:xfrm>
            <a:off x="1981080" y="152280"/>
            <a:ext cx="8229240" cy="5973480"/>
          </a:xfrm>
          <a:prstGeom prst="rect">
            <a:avLst/>
          </a:prstGeom>
        </p:spPr>
        <p:txBody>
          <a:bodyPr/>
          <a:p>
            <a:pPr>
              <a:lnSpc>
                <a:spcPct val="100000"/>
              </a:lnSpc>
            </a:pPr>
            <a:r>
              <a:rPr lang="en-US" sz="2400">
                <a:solidFill>
                  <a:srgbClr val="2f5897"/>
                </a:solidFill>
                <a:latin typeface="Times New Roman"/>
              </a:rPr>
              <a:t>Inspiration:</a:t>
            </a:r>
            <a:endParaRPr/>
          </a:p>
          <a:p>
            <a:pPr algn="just">
              <a:lnSpc>
                <a:spcPct val="100000"/>
              </a:lnSpc>
              <a:buFont typeface="Arial"/>
              <a:buChar char="•"/>
            </a:pPr>
            <a:r>
              <a:rPr lang="en-US" sz="2400">
                <a:solidFill>
                  <a:srgbClr val="000000"/>
                </a:solidFill>
                <a:latin typeface="Times New Roman"/>
              </a:rPr>
              <a:t>Engineers Academia would be too simplistic to think of it just as a Facebook or LinkedIn for academics. Other additions to the site are a discovery tool, which provides the related search data that will be helpful to certain members. </a:t>
            </a:r>
            <a:endParaRPr/>
          </a:p>
          <a:p>
            <a:pPr algn="just">
              <a:lnSpc>
                <a:spcPct val="100000"/>
              </a:lnSpc>
            </a:pPr>
            <a:r>
              <a:rPr lang="en-US" sz="2400">
                <a:solidFill>
                  <a:srgbClr val="2f5897"/>
                </a:solidFill>
                <a:latin typeface="Times New Roman"/>
              </a:rPr>
              <a:t>Mechanical Engineering:</a:t>
            </a:r>
            <a:endParaRPr/>
          </a:p>
          <a:p>
            <a:pPr algn="just">
              <a:lnSpc>
                <a:spcPct val="100000"/>
              </a:lnSpc>
              <a:buFont typeface="Arial"/>
              <a:buChar char="•"/>
            </a:pPr>
            <a:r>
              <a:rPr lang="en-US" sz="2400">
                <a:solidFill>
                  <a:srgbClr val="000000"/>
                </a:solidFill>
                <a:latin typeface="Times New Roman"/>
              </a:rPr>
              <a:t>A mechanical engineer working at a tool company may design and build the automated machines used to assemble products. These automated machines are the tools that other engineers need for their work. </a:t>
            </a:r>
            <a:endParaRPr/>
          </a:p>
          <a:p>
            <a:pPr algn="just">
              <a:lnSpc>
                <a:spcPct val="100000"/>
              </a:lnSpc>
            </a:pPr>
            <a:r>
              <a:rPr lang="en-US" sz="2400">
                <a:solidFill>
                  <a:srgbClr val="2f5897"/>
                </a:solidFill>
                <a:latin typeface="Times New Roman"/>
              </a:rPr>
              <a:t>Electrical Engineering:</a:t>
            </a:r>
            <a:endParaRPr/>
          </a:p>
          <a:p>
            <a:pPr algn="just">
              <a:lnSpc>
                <a:spcPct val="100000"/>
              </a:lnSpc>
              <a:buFont typeface="Arial"/>
              <a:buChar char="•"/>
            </a:pPr>
            <a:r>
              <a:rPr lang="en-US" sz="2400">
                <a:solidFill>
                  <a:srgbClr val="000000"/>
                </a:solidFill>
                <a:latin typeface="Times New Roman"/>
              </a:rPr>
              <a:t>Electrical engineering comprises the study and application of electricity, electronics and electro magnetism. Electrical engineering is a field of engineering that generally deals with the study and application of electricity, electronics, and electromagnetism</a:t>
            </a:r>
            <a:endParaRPr/>
          </a:p>
        </p:txBody>
      </p:sp>
    </p:spTree>
  </p:cSld>
  <p:transition spd="slow">
    <p:fade/>
  </p:transition>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 name="TextShape 1"/>
          <p:cNvSpPr txBox="1"/>
          <p:nvPr/>
        </p:nvSpPr>
        <p:spPr>
          <a:xfrm>
            <a:off x="2057400" y="2666880"/>
            <a:ext cx="8229240" cy="1218960"/>
          </a:xfrm>
          <a:prstGeom prst="rect">
            <a:avLst/>
          </a:prstGeom>
        </p:spPr>
        <p:txBody>
          <a:bodyPr anchor="b"/>
          <a:p>
            <a:pPr algn="ctr">
              <a:lnSpc>
                <a:spcPts val="2046"/>
              </a:lnSpc>
            </a:pPr>
            <a:r>
              <a:rPr lang="en-US" sz="6000">
                <a:solidFill>
                  <a:srgbClr val="2f5897"/>
                </a:solidFill>
                <a:latin typeface="Palatino Linotype"/>
              </a:rPr>
              <a:t>Functionalities</a:t>
            </a:r>
            <a:endParaRPr/>
          </a:p>
        </p:txBody>
      </p:sp>
    </p:spTree>
  </p:cSld>
  <p:timing>
    <p:tnLst>
      <p:par>
        <p:cTn dur="indefinite" id="1" nodeType="tmRoot" restart="never">
          <p:childTnLst>
            <p:seq>
              <p:cTn dur="indefinite" id="2" nodeType="mainSeq">
                <p:childTnLst>
                  <p:par>
                    <p:cTn fill="hold" id="3">
                      <p:stCondLst>
                        <p:cond delay="indefinite"/>
                      </p:stCondLst>
                      <p:childTnLst>
                        <p:par>
                          <p:cTn fill="hold" id="4">
                            <p:stCondLst>
                              <p:cond delay="0"/>
                            </p:stCondLst>
                            <p:childTnLst>
                              <p:par>
                                <p:cTn fill="hold" id="5" nodeType="clickEffect" presetClass="entr" presetID="10">
                                  <p:stCondLst>
                                    <p:cond delay="0"/>
                                  </p:stCondLst>
                                  <p:childTnLst>
                                    <p:set>
                                      <p:cBhvr>
                                        <p:cTn dur="1" fill="hold" id="6">
                                          <p:stCondLst>
                                            <p:cond delay="0"/>
                                          </p:stCondLst>
                                        </p:cTn>
                                        <p:tgtEl>
                                          <p:spTgt spid="221"/>
                                        </p:tgtEl>
                                        <p:attrNameLst>
                                          <p:attrName>style.visibility</p:attrName>
                                        </p:attrNameLst>
                                      </p:cBhvr>
                                      <p:to>
                                        <p:strVal val="visible"/>
                                      </p:to>
                                    </p:set>
                                    <p:animEffect filter="fade" transition="in">
                                      <p:cBhvr additive="repl">
                                        <p:cTn dur="500" id="7"/>
                                        <p:tgtEl>
                                          <p:spTgt spid="22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CustomShape 1"/>
          <p:cNvSpPr/>
          <p:nvPr/>
        </p:nvSpPr>
        <p:spPr>
          <a:xfrm>
            <a:off x="2789640" y="1905120"/>
            <a:ext cx="5856120" cy="1736280"/>
          </a:xfrm>
          <a:prstGeom prst="rect">
            <a:avLst/>
          </a:prstGeom>
          <a:noFill/>
          <a:ln>
            <a:noFill/>
          </a:ln>
        </p:spPr>
        <p:txBody>
          <a:bodyPr bIns="45000" lIns="90000" rIns="90000" tIns="45000" wrap="none"/>
          <a:p>
            <a:pPr>
              <a:lnSpc>
                <a:spcPct val="100000"/>
              </a:lnSpc>
            </a:pPr>
            <a:r>
              <a:rPr lang="en-IN" sz="5400">
                <a:solidFill>
                  <a:srgbClr val="000000"/>
                </a:solidFill>
                <a:latin typeface="Times New Roman"/>
              </a:rPr>
              <a:t>Authentication </a:t>
            </a:r>
            <a:endParaRPr/>
          </a:p>
          <a:p>
            <a:pPr>
              <a:lnSpc>
                <a:spcPct val="100000"/>
              </a:lnSpc>
            </a:pP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	</a:t>
            </a:r>
            <a:r>
              <a:rPr lang="en-IN" sz="5400">
                <a:solidFill>
                  <a:srgbClr val="000000"/>
                </a:solidFill>
                <a:latin typeface="Times New Roman"/>
              </a:rPr>
              <a:t>through Google</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